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68" r:id="rId2"/>
    <p:sldId id="315" r:id="rId3"/>
    <p:sldId id="321" r:id="rId4"/>
    <p:sldId id="638" r:id="rId5"/>
    <p:sldId id="322" r:id="rId6"/>
    <p:sldId id="744" r:id="rId7"/>
    <p:sldId id="323" r:id="rId8"/>
    <p:sldId id="889" r:id="rId9"/>
    <p:sldId id="1642" r:id="rId10"/>
    <p:sldId id="1643" r:id="rId11"/>
    <p:sldId id="1646" r:id="rId12"/>
    <p:sldId id="1645" r:id="rId13"/>
    <p:sldId id="1647" r:id="rId14"/>
    <p:sldId id="320" r:id="rId15"/>
    <p:sldId id="1641" r:id="rId16"/>
    <p:sldId id="324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4">
          <p15:clr>
            <a:srgbClr val="A4A3A4"/>
          </p15:clr>
        </p15:guide>
        <p15:guide id="2" pos="3840">
          <p15:clr>
            <a:srgbClr val="A4A3A4"/>
          </p15:clr>
        </p15:guide>
        <p15:guide id="3" pos="386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E0E5"/>
    <a:srgbClr val="110D0E"/>
    <a:srgbClr val="7BE6ED"/>
    <a:srgbClr val="C4D4EA"/>
    <a:srgbClr val="B2ECF8"/>
    <a:srgbClr val="C8CDE6"/>
    <a:srgbClr val="2F363D"/>
    <a:srgbClr val="323941"/>
    <a:srgbClr val="D71D4E"/>
    <a:srgbClr val="9E27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54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786" y="402"/>
      </p:cViewPr>
      <p:guideLst>
        <p:guide orient="horz" pos="2614"/>
        <p:guide pos="384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D12DA5-E151-4291-BCCA-DC63E9D3FF14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6CF329-2158-4FAE-BE2A-6761B04112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2A0C3-6F37-45BB-9AE6-115D97B95BA5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108C0-AC95-4870-8110-836C5F9035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2A0C3-6F37-45BB-9AE6-115D97B95BA5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108C0-AC95-4870-8110-836C5F9035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2A0C3-6F37-45BB-9AE6-115D97B95BA5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108C0-AC95-4870-8110-836C5F9035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ptop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1687359" y="2163534"/>
            <a:ext cx="4422647" cy="276921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2A0C3-6F37-45BB-9AE6-115D97B95BA5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108C0-AC95-4870-8110-836C5F9035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2A0C3-6F37-45BB-9AE6-115D97B95BA5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108C0-AC95-4870-8110-836C5F9035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2A0C3-6F37-45BB-9AE6-115D97B95BA5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108C0-AC95-4870-8110-836C5F9035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2A0C3-6F37-45BB-9AE6-115D97B95BA5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108C0-AC95-4870-8110-836C5F9035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2A0C3-6F37-45BB-9AE6-115D97B95BA5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108C0-AC95-4870-8110-836C5F9035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2A0C3-6F37-45BB-9AE6-115D97B95BA5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108C0-AC95-4870-8110-836C5F9035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2A0C3-6F37-45BB-9AE6-115D97B95BA5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108C0-AC95-4870-8110-836C5F9035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2A0C3-6F37-45BB-9AE6-115D97B95BA5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108C0-AC95-4870-8110-836C5F9035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2A0C3-6F37-45BB-9AE6-115D97B95BA5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108C0-AC95-4870-8110-836C5F9035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5" r:id="rId12"/>
    <p:sldLayoutId id="2147483667" r:id="rId13"/>
    <p:sldLayoutId id="214748367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" t="588" r="588" b="588"/>
          <a:stretch>
            <a:fillRect/>
          </a:stretch>
        </p:blipFill>
        <p:spPr>
          <a:xfrm rot="16200000">
            <a:off x="2667000" y="-2667000"/>
            <a:ext cx="6858000" cy="12192000"/>
          </a:xfrm>
          <a:custGeom>
            <a:avLst/>
            <a:gdLst>
              <a:gd name="connsiteX0" fmla="*/ 6858000 w 6858000"/>
              <a:gd name="connsiteY0" fmla="*/ 0 h 12192000"/>
              <a:gd name="connsiteX1" fmla="*/ 6858000 w 6858000"/>
              <a:gd name="connsiteY1" fmla="*/ 12192000 h 12192000"/>
              <a:gd name="connsiteX2" fmla="*/ 0 w 6858000"/>
              <a:gd name="connsiteY2" fmla="*/ 12192000 h 12192000"/>
              <a:gd name="connsiteX3" fmla="*/ 0 w 6858000"/>
              <a:gd name="connsiteY3" fmla="*/ 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12192000">
                <a:moveTo>
                  <a:pt x="6858000" y="0"/>
                </a:moveTo>
                <a:lnTo>
                  <a:pt x="685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20802" r="5674" b="25033"/>
          <a:stretch>
            <a:fillRect/>
          </a:stretch>
        </p:blipFill>
        <p:spPr>
          <a:xfrm>
            <a:off x="4214707" y="-188685"/>
            <a:ext cx="3762587" cy="36617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38197" y="1626068"/>
            <a:ext cx="10515606" cy="4290771"/>
          </a:xfrm>
          <a:custGeom>
            <a:avLst/>
            <a:gdLst>
              <a:gd name="connsiteX0" fmla="*/ 0 w 10515606"/>
              <a:gd name="connsiteY0" fmla="*/ 0 h 4133805"/>
              <a:gd name="connsiteX1" fmla="*/ 10515606 w 10515606"/>
              <a:gd name="connsiteY1" fmla="*/ 0 h 4133805"/>
              <a:gd name="connsiteX2" fmla="*/ 10515606 w 10515606"/>
              <a:gd name="connsiteY2" fmla="*/ 4133805 h 4133805"/>
              <a:gd name="connsiteX3" fmla="*/ 0 w 10515606"/>
              <a:gd name="connsiteY3" fmla="*/ 4133805 h 4133805"/>
              <a:gd name="connsiteX4" fmla="*/ 0 w 10515606"/>
              <a:gd name="connsiteY4" fmla="*/ 0 h 4133805"/>
              <a:gd name="connsiteX0-1" fmla="*/ 0 w 10515606"/>
              <a:gd name="connsiteY0-2" fmla="*/ 2051 h 4135856"/>
              <a:gd name="connsiteX1-3" fmla="*/ 7086603 w 10515606"/>
              <a:gd name="connsiteY1-4" fmla="*/ 0 h 4135856"/>
              <a:gd name="connsiteX2-5" fmla="*/ 10515606 w 10515606"/>
              <a:gd name="connsiteY2-6" fmla="*/ 2051 h 4135856"/>
              <a:gd name="connsiteX3-7" fmla="*/ 10515606 w 10515606"/>
              <a:gd name="connsiteY3-8" fmla="*/ 4135856 h 4135856"/>
              <a:gd name="connsiteX4-9" fmla="*/ 0 w 10515606"/>
              <a:gd name="connsiteY4-10" fmla="*/ 4135856 h 4135856"/>
              <a:gd name="connsiteX5" fmla="*/ 0 w 10515606"/>
              <a:gd name="connsiteY5" fmla="*/ 2051 h 4135856"/>
              <a:gd name="connsiteX0-11" fmla="*/ 7086603 w 10515606"/>
              <a:gd name="connsiteY0-12" fmla="*/ 0 h 4135856"/>
              <a:gd name="connsiteX1-13" fmla="*/ 10515606 w 10515606"/>
              <a:gd name="connsiteY1-14" fmla="*/ 2051 h 4135856"/>
              <a:gd name="connsiteX2-15" fmla="*/ 10515606 w 10515606"/>
              <a:gd name="connsiteY2-16" fmla="*/ 4135856 h 4135856"/>
              <a:gd name="connsiteX3-17" fmla="*/ 0 w 10515606"/>
              <a:gd name="connsiteY3-18" fmla="*/ 4135856 h 4135856"/>
              <a:gd name="connsiteX4-19" fmla="*/ 0 w 10515606"/>
              <a:gd name="connsiteY4-20" fmla="*/ 2051 h 4135856"/>
              <a:gd name="connsiteX5-21" fmla="*/ 7178043 w 10515606"/>
              <a:gd name="connsiteY5-22" fmla="*/ 91440 h 4135856"/>
              <a:gd name="connsiteX0-23" fmla="*/ 7086603 w 10515606"/>
              <a:gd name="connsiteY0-24" fmla="*/ 301808 h 4437664"/>
              <a:gd name="connsiteX1-25" fmla="*/ 10515606 w 10515606"/>
              <a:gd name="connsiteY1-26" fmla="*/ 303859 h 4437664"/>
              <a:gd name="connsiteX2-27" fmla="*/ 10515606 w 10515606"/>
              <a:gd name="connsiteY2-28" fmla="*/ 4437664 h 4437664"/>
              <a:gd name="connsiteX3-29" fmla="*/ 0 w 10515606"/>
              <a:gd name="connsiteY3-30" fmla="*/ 4437664 h 4437664"/>
              <a:gd name="connsiteX4-31" fmla="*/ 0 w 10515606"/>
              <a:gd name="connsiteY4-32" fmla="*/ 303859 h 4437664"/>
              <a:gd name="connsiteX5-33" fmla="*/ 3533778 w 10515606"/>
              <a:gd name="connsiteY5-34" fmla="*/ 320858 h 4437664"/>
              <a:gd name="connsiteX6" fmla="*/ 7178043 w 10515606"/>
              <a:gd name="connsiteY6" fmla="*/ 393248 h 4437664"/>
              <a:gd name="connsiteX0-35" fmla="*/ 7086603 w 10515606"/>
              <a:gd name="connsiteY0-36" fmla="*/ 301808 h 4437664"/>
              <a:gd name="connsiteX1-37" fmla="*/ 10515606 w 10515606"/>
              <a:gd name="connsiteY1-38" fmla="*/ 303859 h 4437664"/>
              <a:gd name="connsiteX2-39" fmla="*/ 10515606 w 10515606"/>
              <a:gd name="connsiteY2-40" fmla="*/ 4437664 h 4437664"/>
              <a:gd name="connsiteX3-41" fmla="*/ 0 w 10515606"/>
              <a:gd name="connsiteY3-42" fmla="*/ 4437664 h 4437664"/>
              <a:gd name="connsiteX4-43" fmla="*/ 0 w 10515606"/>
              <a:gd name="connsiteY4-44" fmla="*/ 303859 h 4437664"/>
              <a:gd name="connsiteX5-45" fmla="*/ 3533778 w 10515606"/>
              <a:gd name="connsiteY5-46" fmla="*/ 320858 h 4437664"/>
              <a:gd name="connsiteX0-47" fmla="*/ 7086603 w 10515606"/>
              <a:gd name="connsiteY0-48" fmla="*/ 14046 h 4149902"/>
              <a:gd name="connsiteX1-49" fmla="*/ 10515606 w 10515606"/>
              <a:gd name="connsiteY1-50" fmla="*/ 16097 h 4149902"/>
              <a:gd name="connsiteX2-51" fmla="*/ 10515606 w 10515606"/>
              <a:gd name="connsiteY2-52" fmla="*/ 4149902 h 4149902"/>
              <a:gd name="connsiteX3-53" fmla="*/ 0 w 10515606"/>
              <a:gd name="connsiteY3-54" fmla="*/ 4149902 h 4149902"/>
              <a:gd name="connsiteX4-55" fmla="*/ 0 w 10515606"/>
              <a:gd name="connsiteY4-56" fmla="*/ 16097 h 4149902"/>
              <a:gd name="connsiteX5-57" fmla="*/ 3533778 w 10515606"/>
              <a:gd name="connsiteY5-58" fmla="*/ 33096 h 41499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10515606" h="4149902">
                <a:moveTo>
                  <a:pt x="7086603" y="14046"/>
                </a:moveTo>
                <a:lnTo>
                  <a:pt x="10515606" y="16097"/>
                </a:lnTo>
                <a:lnTo>
                  <a:pt x="10515606" y="4149902"/>
                </a:lnTo>
                <a:lnTo>
                  <a:pt x="0" y="4149902"/>
                </a:lnTo>
                <a:lnTo>
                  <a:pt x="0" y="16097"/>
                </a:lnTo>
                <a:cubicBezTo>
                  <a:pt x="893763" y="-22337"/>
                  <a:pt x="2337438" y="18198"/>
                  <a:pt x="3533778" y="33096"/>
                </a:cubicBezTo>
              </a:path>
            </a:pathLst>
          </a:custGeom>
          <a:noFill/>
          <a:ln w="76200">
            <a:solidFill>
              <a:srgbClr val="CA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框 22"/>
          <p:cNvSpPr>
            <a:spLocks noChangeArrowheads="1"/>
          </p:cNvSpPr>
          <p:nvPr/>
        </p:nvSpPr>
        <p:spPr bwMode="auto">
          <a:xfrm>
            <a:off x="1754901" y="3150519"/>
            <a:ext cx="8682196" cy="99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9200"/>
            <a:r>
              <a:rPr lang="zh-CN" altLang="en-US" sz="5865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游戏设计与开发项目答辩</a:t>
            </a:r>
          </a:p>
        </p:txBody>
      </p:sp>
      <p:sp>
        <p:nvSpPr>
          <p:cNvPr id="13" name="直接连接符 25"/>
          <p:cNvSpPr>
            <a:spLocks noChangeShapeType="1"/>
          </p:cNvSpPr>
          <p:nvPr/>
        </p:nvSpPr>
        <p:spPr bwMode="auto">
          <a:xfrm>
            <a:off x="3144838" y="4127064"/>
            <a:ext cx="5902325" cy="0"/>
          </a:xfrm>
          <a:prstGeom prst="line">
            <a:avLst/>
          </a:prstGeom>
          <a:noFill/>
          <a:ln w="6350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200"/>
            <a:endParaRPr lang="zh-CN" alt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635087" y="4098999"/>
            <a:ext cx="4921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solidFill>
                  <a:schemeClr val="bg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《</a:t>
            </a:r>
            <a:r>
              <a:rPr lang="zh-CN" altLang="en-US" sz="2800" dirty="0">
                <a:solidFill>
                  <a:schemeClr val="bg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超里奥</a:t>
            </a:r>
            <a:r>
              <a:rPr lang="en-US" altLang="zh-CN" sz="2800" dirty="0">
                <a:solidFill>
                  <a:schemeClr val="bg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》</a:t>
            </a:r>
            <a:endParaRPr lang="zh-CN" altLang="en-US" sz="2800" dirty="0">
              <a:solidFill>
                <a:schemeClr val="bg1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173772" y="4643745"/>
            <a:ext cx="2873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小组成员：申金枫、洪滔、陈正正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772934" y="4650284"/>
            <a:ext cx="1673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答辩人：刘安杰</a:t>
            </a:r>
          </a:p>
        </p:txBody>
      </p:sp>
      <p:sp>
        <p:nvSpPr>
          <p:cNvPr id="22" name="Freeform 6"/>
          <p:cNvSpPr>
            <a:spLocks noEditPoints="1"/>
          </p:cNvSpPr>
          <p:nvPr/>
        </p:nvSpPr>
        <p:spPr bwMode="auto">
          <a:xfrm>
            <a:off x="5942983" y="4733491"/>
            <a:ext cx="147638" cy="147638"/>
          </a:xfrm>
          <a:custGeom>
            <a:avLst/>
            <a:gdLst>
              <a:gd name="T0" fmla="*/ 2899 w 3290"/>
              <a:gd name="T1" fmla="*/ 2617 h 3421"/>
              <a:gd name="T2" fmla="*/ 2623 w 3290"/>
              <a:gd name="T3" fmla="*/ 2363 h 3421"/>
              <a:gd name="T4" fmla="*/ 2299 w 3290"/>
              <a:gd name="T5" fmla="*/ 2176 h 3421"/>
              <a:gd name="T6" fmla="*/ 2173 w 3290"/>
              <a:gd name="T7" fmla="*/ 2073 h 3421"/>
              <a:gd name="T8" fmla="*/ 2404 w 3290"/>
              <a:gd name="T9" fmla="*/ 1891 h 3421"/>
              <a:gd name="T10" fmla="*/ 2587 w 3290"/>
              <a:gd name="T11" fmla="*/ 1637 h 3421"/>
              <a:gd name="T12" fmla="*/ 2693 w 3290"/>
              <a:gd name="T13" fmla="*/ 1345 h 3421"/>
              <a:gd name="T14" fmla="*/ 2714 w 3290"/>
              <a:gd name="T15" fmla="*/ 1028 h 3421"/>
              <a:gd name="T16" fmla="*/ 2650 w 3290"/>
              <a:gd name="T17" fmla="*/ 720 h 3421"/>
              <a:gd name="T18" fmla="*/ 2505 w 3290"/>
              <a:gd name="T19" fmla="*/ 445 h 3421"/>
              <a:gd name="T20" fmla="*/ 2288 w 3290"/>
              <a:gd name="T21" fmla="*/ 220 h 3421"/>
              <a:gd name="T22" fmla="*/ 2023 w 3290"/>
              <a:gd name="T23" fmla="*/ 69 h 3421"/>
              <a:gd name="T24" fmla="*/ 1727 w 3290"/>
              <a:gd name="T25" fmla="*/ 2 h 3421"/>
              <a:gd name="T26" fmla="*/ 1422 w 3290"/>
              <a:gd name="T27" fmla="*/ 25 h 3421"/>
              <a:gd name="T28" fmla="*/ 1139 w 3290"/>
              <a:gd name="T29" fmla="*/ 134 h 3421"/>
              <a:gd name="T30" fmla="*/ 895 w 3290"/>
              <a:gd name="T31" fmla="*/ 325 h 3421"/>
              <a:gd name="T32" fmla="*/ 712 w 3290"/>
              <a:gd name="T33" fmla="*/ 577 h 3421"/>
              <a:gd name="T34" fmla="*/ 607 w 3290"/>
              <a:gd name="T35" fmla="*/ 871 h 3421"/>
              <a:gd name="T36" fmla="*/ 585 w 3290"/>
              <a:gd name="T37" fmla="*/ 1188 h 3421"/>
              <a:gd name="T38" fmla="*/ 649 w 3290"/>
              <a:gd name="T39" fmla="*/ 1495 h 3421"/>
              <a:gd name="T40" fmla="*/ 794 w 3290"/>
              <a:gd name="T41" fmla="*/ 1770 h 3421"/>
              <a:gd name="T42" fmla="*/ 1004 w 3290"/>
              <a:gd name="T43" fmla="*/ 1990 h 3421"/>
              <a:gd name="T44" fmla="*/ 1132 w 3290"/>
              <a:gd name="T45" fmla="*/ 2123 h 3421"/>
              <a:gd name="T46" fmla="*/ 825 w 3290"/>
              <a:gd name="T47" fmla="*/ 2261 h 3421"/>
              <a:gd name="T48" fmla="*/ 521 w 3290"/>
              <a:gd name="T49" fmla="*/ 2484 h 3421"/>
              <a:gd name="T50" fmla="*/ 275 w 3290"/>
              <a:gd name="T51" fmla="*/ 2767 h 3421"/>
              <a:gd name="T52" fmla="*/ 89 w 3290"/>
              <a:gd name="T53" fmla="*/ 3103 h 3421"/>
              <a:gd name="T54" fmla="*/ 165 w 3290"/>
              <a:gd name="T55" fmla="*/ 3421 h 3421"/>
              <a:gd name="T56" fmla="*/ 294 w 3290"/>
              <a:gd name="T57" fmla="*/ 3068 h 3421"/>
              <a:gd name="T58" fmla="*/ 500 w 3290"/>
              <a:gd name="T59" fmla="*/ 2756 h 3421"/>
              <a:gd name="T60" fmla="*/ 765 w 3290"/>
              <a:gd name="T61" fmla="*/ 2508 h 3421"/>
              <a:gd name="T62" fmla="*/ 1057 w 3290"/>
              <a:gd name="T63" fmla="*/ 2339 h 3421"/>
              <a:gd name="T64" fmla="*/ 1386 w 3290"/>
              <a:gd name="T65" fmla="*/ 2240 h 3421"/>
              <a:gd name="T66" fmla="*/ 1733 w 3290"/>
              <a:gd name="T67" fmla="*/ 2220 h 3421"/>
              <a:gd name="T68" fmla="*/ 2073 w 3290"/>
              <a:gd name="T69" fmla="*/ 2280 h 3421"/>
              <a:gd name="T70" fmla="*/ 2383 w 3290"/>
              <a:gd name="T71" fmla="*/ 2415 h 3421"/>
              <a:gd name="T72" fmla="*/ 2662 w 3290"/>
              <a:gd name="T73" fmla="*/ 2621 h 3421"/>
              <a:gd name="T74" fmla="*/ 2902 w 3290"/>
              <a:gd name="T75" fmla="*/ 2905 h 3421"/>
              <a:gd name="T76" fmla="*/ 3071 w 3290"/>
              <a:gd name="T77" fmla="*/ 3238 h 3421"/>
              <a:gd name="T78" fmla="*/ 3265 w 3290"/>
              <a:gd name="T79" fmla="*/ 3282 h 3421"/>
              <a:gd name="T80" fmla="*/ 3117 w 3290"/>
              <a:gd name="T81" fmla="*/ 2927 h 3421"/>
              <a:gd name="T82" fmla="*/ 764 w 3290"/>
              <a:gd name="T83" fmla="*/ 957 h 3421"/>
              <a:gd name="T84" fmla="*/ 853 w 3290"/>
              <a:gd name="T85" fmla="*/ 680 h 3421"/>
              <a:gd name="T86" fmla="*/ 1016 w 3290"/>
              <a:gd name="T87" fmla="*/ 449 h 3421"/>
              <a:gd name="T88" fmla="*/ 1237 w 3290"/>
              <a:gd name="T89" fmla="*/ 280 h 3421"/>
              <a:gd name="T90" fmla="*/ 1505 w 3290"/>
              <a:gd name="T91" fmla="*/ 188 h 3421"/>
              <a:gd name="T92" fmla="*/ 1795 w 3290"/>
              <a:gd name="T93" fmla="*/ 188 h 3421"/>
              <a:gd name="T94" fmla="*/ 2062 w 3290"/>
              <a:gd name="T95" fmla="*/ 280 h 3421"/>
              <a:gd name="T96" fmla="*/ 2284 w 3290"/>
              <a:gd name="T97" fmla="*/ 449 h 3421"/>
              <a:gd name="T98" fmla="*/ 2446 w 3290"/>
              <a:gd name="T99" fmla="*/ 680 h 3421"/>
              <a:gd name="T100" fmla="*/ 2535 w 3290"/>
              <a:gd name="T101" fmla="*/ 957 h 3421"/>
              <a:gd name="T102" fmla="*/ 2535 w 3290"/>
              <a:gd name="T103" fmla="*/ 1259 h 3421"/>
              <a:gd name="T104" fmla="*/ 2446 w 3290"/>
              <a:gd name="T105" fmla="*/ 1535 h 3421"/>
              <a:gd name="T106" fmla="*/ 2284 w 3290"/>
              <a:gd name="T107" fmla="*/ 1766 h 3421"/>
              <a:gd name="T108" fmla="*/ 2062 w 3290"/>
              <a:gd name="T109" fmla="*/ 1935 h 3421"/>
              <a:gd name="T110" fmla="*/ 1795 w 3290"/>
              <a:gd name="T111" fmla="*/ 2026 h 3421"/>
              <a:gd name="T112" fmla="*/ 1505 w 3290"/>
              <a:gd name="T113" fmla="*/ 2026 h 3421"/>
              <a:gd name="T114" fmla="*/ 1237 w 3290"/>
              <a:gd name="T115" fmla="*/ 1935 h 3421"/>
              <a:gd name="T116" fmla="*/ 1016 w 3290"/>
              <a:gd name="T117" fmla="*/ 1766 h 3421"/>
              <a:gd name="T118" fmla="*/ 853 w 3290"/>
              <a:gd name="T119" fmla="*/ 1535 h 3421"/>
              <a:gd name="T120" fmla="*/ 764 w 3290"/>
              <a:gd name="T121" fmla="*/ 1259 h 3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290" h="3421">
                <a:moveTo>
                  <a:pt x="3068" y="2844"/>
                </a:moveTo>
                <a:lnTo>
                  <a:pt x="3015" y="2765"/>
                </a:lnTo>
                <a:lnTo>
                  <a:pt x="2959" y="2690"/>
                </a:lnTo>
                <a:lnTo>
                  <a:pt x="2899" y="2617"/>
                </a:lnTo>
                <a:lnTo>
                  <a:pt x="2836" y="2548"/>
                </a:lnTo>
                <a:lnTo>
                  <a:pt x="2768" y="2483"/>
                </a:lnTo>
                <a:lnTo>
                  <a:pt x="2698" y="2421"/>
                </a:lnTo>
                <a:lnTo>
                  <a:pt x="2623" y="2363"/>
                </a:lnTo>
                <a:lnTo>
                  <a:pt x="2546" y="2309"/>
                </a:lnTo>
                <a:lnTo>
                  <a:pt x="2465" y="2260"/>
                </a:lnTo>
                <a:lnTo>
                  <a:pt x="2383" y="2216"/>
                </a:lnTo>
                <a:lnTo>
                  <a:pt x="2299" y="2176"/>
                </a:lnTo>
                <a:lnTo>
                  <a:pt x="2212" y="2142"/>
                </a:lnTo>
                <a:lnTo>
                  <a:pt x="2161" y="2124"/>
                </a:lnTo>
                <a:lnTo>
                  <a:pt x="2110" y="2107"/>
                </a:lnTo>
                <a:lnTo>
                  <a:pt x="2173" y="2073"/>
                </a:lnTo>
                <a:lnTo>
                  <a:pt x="2235" y="2034"/>
                </a:lnTo>
                <a:lnTo>
                  <a:pt x="2294" y="1991"/>
                </a:lnTo>
                <a:lnTo>
                  <a:pt x="2350" y="1943"/>
                </a:lnTo>
                <a:lnTo>
                  <a:pt x="2404" y="1891"/>
                </a:lnTo>
                <a:lnTo>
                  <a:pt x="2456" y="1832"/>
                </a:lnTo>
                <a:lnTo>
                  <a:pt x="2506" y="1770"/>
                </a:lnTo>
                <a:lnTo>
                  <a:pt x="2549" y="1705"/>
                </a:lnTo>
                <a:lnTo>
                  <a:pt x="2587" y="1637"/>
                </a:lnTo>
                <a:lnTo>
                  <a:pt x="2621" y="1567"/>
                </a:lnTo>
                <a:lnTo>
                  <a:pt x="2650" y="1495"/>
                </a:lnTo>
                <a:lnTo>
                  <a:pt x="2674" y="1421"/>
                </a:lnTo>
                <a:lnTo>
                  <a:pt x="2693" y="1345"/>
                </a:lnTo>
                <a:lnTo>
                  <a:pt x="2706" y="1267"/>
                </a:lnTo>
                <a:lnTo>
                  <a:pt x="2714" y="1188"/>
                </a:lnTo>
                <a:lnTo>
                  <a:pt x="2717" y="1108"/>
                </a:lnTo>
                <a:lnTo>
                  <a:pt x="2714" y="1028"/>
                </a:lnTo>
                <a:lnTo>
                  <a:pt x="2706" y="948"/>
                </a:lnTo>
                <a:lnTo>
                  <a:pt x="2693" y="871"/>
                </a:lnTo>
                <a:lnTo>
                  <a:pt x="2674" y="794"/>
                </a:lnTo>
                <a:lnTo>
                  <a:pt x="2650" y="720"/>
                </a:lnTo>
                <a:lnTo>
                  <a:pt x="2621" y="647"/>
                </a:lnTo>
                <a:lnTo>
                  <a:pt x="2587" y="577"/>
                </a:lnTo>
                <a:lnTo>
                  <a:pt x="2549" y="510"/>
                </a:lnTo>
                <a:lnTo>
                  <a:pt x="2505" y="445"/>
                </a:lnTo>
                <a:lnTo>
                  <a:pt x="2456" y="383"/>
                </a:lnTo>
                <a:lnTo>
                  <a:pt x="2404" y="325"/>
                </a:lnTo>
                <a:lnTo>
                  <a:pt x="2347" y="270"/>
                </a:lnTo>
                <a:lnTo>
                  <a:pt x="2288" y="220"/>
                </a:lnTo>
                <a:lnTo>
                  <a:pt x="2225" y="174"/>
                </a:lnTo>
                <a:lnTo>
                  <a:pt x="2160" y="134"/>
                </a:lnTo>
                <a:lnTo>
                  <a:pt x="2093" y="99"/>
                </a:lnTo>
                <a:lnTo>
                  <a:pt x="2023" y="69"/>
                </a:lnTo>
                <a:lnTo>
                  <a:pt x="1952" y="44"/>
                </a:lnTo>
                <a:lnTo>
                  <a:pt x="1878" y="25"/>
                </a:lnTo>
                <a:lnTo>
                  <a:pt x="1803" y="11"/>
                </a:lnTo>
                <a:lnTo>
                  <a:pt x="1727" y="2"/>
                </a:lnTo>
                <a:lnTo>
                  <a:pt x="1650" y="0"/>
                </a:lnTo>
                <a:lnTo>
                  <a:pt x="1572" y="2"/>
                </a:lnTo>
                <a:lnTo>
                  <a:pt x="1496" y="11"/>
                </a:lnTo>
                <a:lnTo>
                  <a:pt x="1422" y="25"/>
                </a:lnTo>
                <a:lnTo>
                  <a:pt x="1347" y="44"/>
                </a:lnTo>
                <a:lnTo>
                  <a:pt x="1276" y="69"/>
                </a:lnTo>
                <a:lnTo>
                  <a:pt x="1206" y="99"/>
                </a:lnTo>
                <a:lnTo>
                  <a:pt x="1139" y="134"/>
                </a:lnTo>
                <a:lnTo>
                  <a:pt x="1074" y="174"/>
                </a:lnTo>
                <a:lnTo>
                  <a:pt x="1011" y="220"/>
                </a:lnTo>
                <a:lnTo>
                  <a:pt x="952" y="270"/>
                </a:lnTo>
                <a:lnTo>
                  <a:pt x="895" y="325"/>
                </a:lnTo>
                <a:lnTo>
                  <a:pt x="843" y="383"/>
                </a:lnTo>
                <a:lnTo>
                  <a:pt x="794" y="445"/>
                </a:lnTo>
                <a:lnTo>
                  <a:pt x="750" y="510"/>
                </a:lnTo>
                <a:lnTo>
                  <a:pt x="712" y="577"/>
                </a:lnTo>
                <a:lnTo>
                  <a:pt x="678" y="647"/>
                </a:lnTo>
                <a:lnTo>
                  <a:pt x="649" y="720"/>
                </a:lnTo>
                <a:lnTo>
                  <a:pt x="625" y="794"/>
                </a:lnTo>
                <a:lnTo>
                  <a:pt x="607" y="871"/>
                </a:lnTo>
                <a:lnTo>
                  <a:pt x="593" y="948"/>
                </a:lnTo>
                <a:lnTo>
                  <a:pt x="585" y="1028"/>
                </a:lnTo>
                <a:lnTo>
                  <a:pt x="582" y="1108"/>
                </a:lnTo>
                <a:lnTo>
                  <a:pt x="585" y="1188"/>
                </a:lnTo>
                <a:lnTo>
                  <a:pt x="593" y="1267"/>
                </a:lnTo>
                <a:lnTo>
                  <a:pt x="607" y="1345"/>
                </a:lnTo>
                <a:lnTo>
                  <a:pt x="625" y="1421"/>
                </a:lnTo>
                <a:lnTo>
                  <a:pt x="649" y="1495"/>
                </a:lnTo>
                <a:lnTo>
                  <a:pt x="678" y="1567"/>
                </a:lnTo>
                <a:lnTo>
                  <a:pt x="712" y="1637"/>
                </a:lnTo>
                <a:lnTo>
                  <a:pt x="750" y="1705"/>
                </a:lnTo>
                <a:lnTo>
                  <a:pt x="794" y="1770"/>
                </a:lnTo>
                <a:lnTo>
                  <a:pt x="843" y="1832"/>
                </a:lnTo>
                <a:lnTo>
                  <a:pt x="895" y="1891"/>
                </a:lnTo>
                <a:lnTo>
                  <a:pt x="948" y="1943"/>
                </a:lnTo>
                <a:lnTo>
                  <a:pt x="1004" y="1990"/>
                </a:lnTo>
                <a:lnTo>
                  <a:pt x="1063" y="2033"/>
                </a:lnTo>
                <a:lnTo>
                  <a:pt x="1123" y="2072"/>
                </a:lnTo>
                <a:lnTo>
                  <a:pt x="1186" y="2106"/>
                </a:lnTo>
                <a:lnTo>
                  <a:pt x="1132" y="2123"/>
                </a:lnTo>
                <a:lnTo>
                  <a:pt x="1078" y="2142"/>
                </a:lnTo>
                <a:lnTo>
                  <a:pt x="991" y="2177"/>
                </a:lnTo>
                <a:lnTo>
                  <a:pt x="907" y="2216"/>
                </a:lnTo>
                <a:lnTo>
                  <a:pt x="825" y="2261"/>
                </a:lnTo>
                <a:lnTo>
                  <a:pt x="744" y="2310"/>
                </a:lnTo>
                <a:lnTo>
                  <a:pt x="667" y="2363"/>
                </a:lnTo>
                <a:lnTo>
                  <a:pt x="592" y="2421"/>
                </a:lnTo>
                <a:lnTo>
                  <a:pt x="521" y="2484"/>
                </a:lnTo>
                <a:lnTo>
                  <a:pt x="454" y="2549"/>
                </a:lnTo>
                <a:lnTo>
                  <a:pt x="391" y="2618"/>
                </a:lnTo>
                <a:lnTo>
                  <a:pt x="331" y="2691"/>
                </a:lnTo>
                <a:lnTo>
                  <a:pt x="275" y="2767"/>
                </a:lnTo>
                <a:lnTo>
                  <a:pt x="221" y="2846"/>
                </a:lnTo>
                <a:lnTo>
                  <a:pt x="173" y="2929"/>
                </a:lnTo>
                <a:lnTo>
                  <a:pt x="129" y="3015"/>
                </a:lnTo>
                <a:lnTo>
                  <a:pt x="89" y="3103"/>
                </a:lnTo>
                <a:lnTo>
                  <a:pt x="55" y="3193"/>
                </a:lnTo>
                <a:lnTo>
                  <a:pt x="25" y="3285"/>
                </a:lnTo>
                <a:lnTo>
                  <a:pt x="0" y="3379"/>
                </a:lnTo>
                <a:lnTo>
                  <a:pt x="165" y="3421"/>
                </a:lnTo>
                <a:lnTo>
                  <a:pt x="189" y="3329"/>
                </a:lnTo>
                <a:lnTo>
                  <a:pt x="219" y="3240"/>
                </a:lnTo>
                <a:lnTo>
                  <a:pt x="254" y="3152"/>
                </a:lnTo>
                <a:lnTo>
                  <a:pt x="294" y="3068"/>
                </a:lnTo>
                <a:lnTo>
                  <a:pt x="339" y="2985"/>
                </a:lnTo>
                <a:lnTo>
                  <a:pt x="388" y="2906"/>
                </a:lnTo>
                <a:lnTo>
                  <a:pt x="442" y="2830"/>
                </a:lnTo>
                <a:lnTo>
                  <a:pt x="500" y="2756"/>
                </a:lnTo>
                <a:lnTo>
                  <a:pt x="562" y="2687"/>
                </a:lnTo>
                <a:lnTo>
                  <a:pt x="628" y="2621"/>
                </a:lnTo>
                <a:lnTo>
                  <a:pt x="698" y="2560"/>
                </a:lnTo>
                <a:lnTo>
                  <a:pt x="765" y="2508"/>
                </a:lnTo>
                <a:lnTo>
                  <a:pt x="835" y="2460"/>
                </a:lnTo>
                <a:lnTo>
                  <a:pt x="907" y="2415"/>
                </a:lnTo>
                <a:lnTo>
                  <a:pt x="981" y="2376"/>
                </a:lnTo>
                <a:lnTo>
                  <a:pt x="1057" y="2339"/>
                </a:lnTo>
                <a:lnTo>
                  <a:pt x="1135" y="2308"/>
                </a:lnTo>
                <a:lnTo>
                  <a:pt x="1217" y="2281"/>
                </a:lnTo>
                <a:lnTo>
                  <a:pt x="1301" y="2258"/>
                </a:lnTo>
                <a:lnTo>
                  <a:pt x="1386" y="2240"/>
                </a:lnTo>
                <a:lnTo>
                  <a:pt x="1472" y="2228"/>
                </a:lnTo>
                <a:lnTo>
                  <a:pt x="1558" y="2220"/>
                </a:lnTo>
                <a:lnTo>
                  <a:pt x="1645" y="2217"/>
                </a:lnTo>
                <a:lnTo>
                  <a:pt x="1733" y="2220"/>
                </a:lnTo>
                <a:lnTo>
                  <a:pt x="1819" y="2228"/>
                </a:lnTo>
                <a:lnTo>
                  <a:pt x="1904" y="2240"/>
                </a:lnTo>
                <a:lnTo>
                  <a:pt x="1990" y="2258"/>
                </a:lnTo>
                <a:lnTo>
                  <a:pt x="2073" y="2280"/>
                </a:lnTo>
                <a:lnTo>
                  <a:pt x="2155" y="2308"/>
                </a:lnTo>
                <a:lnTo>
                  <a:pt x="2233" y="2339"/>
                </a:lnTo>
                <a:lnTo>
                  <a:pt x="2309" y="2375"/>
                </a:lnTo>
                <a:lnTo>
                  <a:pt x="2383" y="2415"/>
                </a:lnTo>
                <a:lnTo>
                  <a:pt x="2455" y="2459"/>
                </a:lnTo>
                <a:lnTo>
                  <a:pt x="2525" y="2507"/>
                </a:lnTo>
                <a:lnTo>
                  <a:pt x="2592" y="2560"/>
                </a:lnTo>
                <a:lnTo>
                  <a:pt x="2662" y="2621"/>
                </a:lnTo>
                <a:lnTo>
                  <a:pt x="2728" y="2687"/>
                </a:lnTo>
                <a:lnTo>
                  <a:pt x="2790" y="2755"/>
                </a:lnTo>
                <a:lnTo>
                  <a:pt x="2848" y="2828"/>
                </a:lnTo>
                <a:lnTo>
                  <a:pt x="2902" y="2905"/>
                </a:lnTo>
                <a:lnTo>
                  <a:pt x="2951" y="2984"/>
                </a:lnTo>
                <a:lnTo>
                  <a:pt x="2996" y="3066"/>
                </a:lnTo>
                <a:lnTo>
                  <a:pt x="3036" y="3151"/>
                </a:lnTo>
                <a:lnTo>
                  <a:pt x="3071" y="3238"/>
                </a:lnTo>
                <a:lnTo>
                  <a:pt x="3101" y="3327"/>
                </a:lnTo>
                <a:lnTo>
                  <a:pt x="3125" y="3419"/>
                </a:lnTo>
                <a:lnTo>
                  <a:pt x="3290" y="3376"/>
                </a:lnTo>
                <a:lnTo>
                  <a:pt x="3265" y="3282"/>
                </a:lnTo>
                <a:lnTo>
                  <a:pt x="3235" y="3191"/>
                </a:lnTo>
                <a:lnTo>
                  <a:pt x="3201" y="3100"/>
                </a:lnTo>
                <a:lnTo>
                  <a:pt x="3161" y="3013"/>
                </a:lnTo>
                <a:lnTo>
                  <a:pt x="3117" y="2927"/>
                </a:lnTo>
                <a:lnTo>
                  <a:pt x="3068" y="2844"/>
                </a:lnTo>
                <a:close/>
                <a:moveTo>
                  <a:pt x="752" y="1108"/>
                </a:moveTo>
                <a:lnTo>
                  <a:pt x="755" y="1031"/>
                </a:lnTo>
                <a:lnTo>
                  <a:pt x="764" y="957"/>
                </a:lnTo>
                <a:lnTo>
                  <a:pt x="778" y="884"/>
                </a:lnTo>
                <a:lnTo>
                  <a:pt x="798" y="813"/>
                </a:lnTo>
                <a:lnTo>
                  <a:pt x="824" y="745"/>
                </a:lnTo>
                <a:lnTo>
                  <a:pt x="853" y="680"/>
                </a:lnTo>
                <a:lnTo>
                  <a:pt x="888" y="617"/>
                </a:lnTo>
                <a:lnTo>
                  <a:pt x="926" y="558"/>
                </a:lnTo>
                <a:lnTo>
                  <a:pt x="969" y="501"/>
                </a:lnTo>
                <a:lnTo>
                  <a:pt x="1016" y="449"/>
                </a:lnTo>
                <a:lnTo>
                  <a:pt x="1066" y="401"/>
                </a:lnTo>
                <a:lnTo>
                  <a:pt x="1120" y="356"/>
                </a:lnTo>
                <a:lnTo>
                  <a:pt x="1177" y="316"/>
                </a:lnTo>
                <a:lnTo>
                  <a:pt x="1237" y="280"/>
                </a:lnTo>
                <a:lnTo>
                  <a:pt x="1300" y="250"/>
                </a:lnTo>
                <a:lnTo>
                  <a:pt x="1366" y="224"/>
                </a:lnTo>
                <a:lnTo>
                  <a:pt x="1435" y="203"/>
                </a:lnTo>
                <a:lnTo>
                  <a:pt x="1505" y="188"/>
                </a:lnTo>
                <a:lnTo>
                  <a:pt x="1576" y="179"/>
                </a:lnTo>
                <a:lnTo>
                  <a:pt x="1650" y="176"/>
                </a:lnTo>
                <a:lnTo>
                  <a:pt x="1723" y="179"/>
                </a:lnTo>
                <a:lnTo>
                  <a:pt x="1795" y="188"/>
                </a:lnTo>
                <a:lnTo>
                  <a:pt x="1865" y="203"/>
                </a:lnTo>
                <a:lnTo>
                  <a:pt x="1933" y="224"/>
                </a:lnTo>
                <a:lnTo>
                  <a:pt x="1999" y="250"/>
                </a:lnTo>
                <a:lnTo>
                  <a:pt x="2062" y="280"/>
                </a:lnTo>
                <a:lnTo>
                  <a:pt x="2122" y="316"/>
                </a:lnTo>
                <a:lnTo>
                  <a:pt x="2179" y="356"/>
                </a:lnTo>
                <a:lnTo>
                  <a:pt x="2233" y="401"/>
                </a:lnTo>
                <a:lnTo>
                  <a:pt x="2284" y="449"/>
                </a:lnTo>
                <a:lnTo>
                  <a:pt x="2330" y="501"/>
                </a:lnTo>
                <a:lnTo>
                  <a:pt x="2373" y="558"/>
                </a:lnTo>
                <a:lnTo>
                  <a:pt x="2412" y="617"/>
                </a:lnTo>
                <a:lnTo>
                  <a:pt x="2446" y="680"/>
                </a:lnTo>
                <a:lnTo>
                  <a:pt x="2477" y="745"/>
                </a:lnTo>
                <a:lnTo>
                  <a:pt x="2501" y="813"/>
                </a:lnTo>
                <a:lnTo>
                  <a:pt x="2521" y="884"/>
                </a:lnTo>
                <a:lnTo>
                  <a:pt x="2535" y="957"/>
                </a:lnTo>
                <a:lnTo>
                  <a:pt x="2544" y="1031"/>
                </a:lnTo>
                <a:lnTo>
                  <a:pt x="2547" y="1108"/>
                </a:lnTo>
                <a:lnTo>
                  <a:pt x="2544" y="1184"/>
                </a:lnTo>
                <a:lnTo>
                  <a:pt x="2535" y="1259"/>
                </a:lnTo>
                <a:lnTo>
                  <a:pt x="2521" y="1331"/>
                </a:lnTo>
                <a:lnTo>
                  <a:pt x="2501" y="1401"/>
                </a:lnTo>
                <a:lnTo>
                  <a:pt x="2477" y="1470"/>
                </a:lnTo>
                <a:lnTo>
                  <a:pt x="2446" y="1535"/>
                </a:lnTo>
                <a:lnTo>
                  <a:pt x="2412" y="1598"/>
                </a:lnTo>
                <a:lnTo>
                  <a:pt x="2373" y="1657"/>
                </a:lnTo>
                <a:lnTo>
                  <a:pt x="2330" y="1713"/>
                </a:lnTo>
                <a:lnTo>
                  <a:pt x="2284" y="1766"/>
                </a:lnTo>
                <a:lnTo>
                  <a:pt x="2233" y="1814"/>
                </a:lnTo>
                <a:lnTo>
                  <a:pt x="2179" y="1859"/>
                </a:lnTo>
                <a:lnTo>
                  <a:pt x="2122" y="1899"/>
                </a:lnTo>
                <a:lnTo>
                  <a:pt x="2062" y="1935"/>
                </a:lnTo>
                <a:lnTo>
                  <a:pt x="1999" y="1966"/>
                </a:lnTo>
                <a:lnTo>
                  <a:pt x="1933" y="1991"/>
                </a:lnTo>
                <a:lnTo>
                  <a:pt x="1865" y="2012"/>
                </a:lnTo>
                <a:lnTo>
                  <a:pt x="1795" y="2026"/>
                </a:lnTo>
                <a:lnTo>
                  <a:pt x="1723" y="2035"/>
                </a:lnTo>
                <a:lnTo>
                  <a:pt x="1650" y="2039"/>
                </a:lnTo>
                <a:lnTo>
                  <a:pt x="1576" y="2035"/>
                </a:lnTo>
                <a:lnTo>
                  <a:pt x="1505" y="2026"/>
                </a:lnTo>
                <a:lnTo>
                  <a:pt x="1435" y="2012"/>
                </a:lnTo>
                <a:lnTo>
                  <a:pt x="1366" y="1991"/>
                </a:lnTo>
                <a:lnTo>
                  <a:pt x="1300" y="1966"/>
                </a:lnTo>
                <a:lnTo>
                  <a:pt x="1237" y="1935"/>
                </a:lnTo>
                <a:lnTo>
                  <a:pt x="1177" y="1899"/>
                </a:lnTo>
                <a:lnTo>
                  <a:pt x="1120" y="1859"/>
                </a:lnTo>
                <a:lnTo>
                  <a:pt x="1066" y="1814"/>
                </a:lnTo>
                <a:lnTo>
                  <a:pt x="1016" y="1766"/>
                </a:lnTo>
                <a:lnTo>
                  <a:pt x="969" y="1713"/>
                </a:lnTo>
                <a:lnTo>
                  <a:pt x="926" y="1657"/>
                </a:lnTo>
                <a:lnTo>
                  <a:pt x="888" y="1598"/>
                </a:lnTo>
                <a:lnTo>
                  <a:pt x="853" y="1535"/>
                </a:lnTo>
                <a:lnTo>
                  <a:pt x="824" y="1470"/>
                </a:lnTo>
                <a:lnTo>
                  <a:pt x="798" y="1401"/>
                </a:lnTo>
                <a:lnTo>
                  <a:pt x="778" y="1331"/>
                </a:lnTo>
                <a:lnTo>
                  <a:pt x="764" y="1259"/>
                </a:lnTo>
                <a:lnTo>
                  <a:pt x="755" y="1184"/>
                </a:lnTo>
                <a:lnTo>
                  <a:pt x="752" y="1108"/>
                </a:lnTo>
                <a:close/>
              </a:path>
            </a:pathLst>
          </a:custGeom>
          <a:solidFill>
            <a:srgbClr val="CACBE5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000" b="1">
              <a:solidFill>
                <a:schemeClr val="bg1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3618650" y="4737679"/>
            <a:ext cx="104968" cy="149989"/>
            <a:chOff x="11101388" y="-2608263"/>
            <a:chExt cx="4789488" cy="6843714"/>
          </a:xfrm>
          <a:solidFill>
            <a:srgbClr val="CACBE5"/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11101388" y="641350"/>
              <a:ext cx="4789488" cy="3594101"/>
            </a:xfrm>
            <a:custGeom>
              <a:avLst/>
              <a:gdLst>
                <a:gd name="T0" fmla="*/ 3013 w 3017"/>
                <a:gd name="T1" fmla="*/ 80 h 2264"/>
                <a:gd name="T2" fmla="*/ 2986 w 3017"/>
                <a:gd name="T3" fmla="*/ 32 h 2264"/>
                <a:gd name="T4" fmla="*/ 2937 w 3017"/>
                <a:gd name="T5" fmla="*/ 4 h 2264"/>
                <a:gd name="T6" fmla="*/ 2881 w 3017"/>
                <a:gd name="T7" fmla="*/ 4 h 2264"/>
                <a:gd name="T8" fmla="*/ 2833 w 3017"/>
                <a:gd name="T9" fmla="*/ 32 h 2264"/>
                <a:gd name="T10" fmla="*/ 2805 w 3017"/>
                <a:gd name="T11" fmla="*/ 80 h 2264"/>
                <a:gd name="T12" fmla="*/ 2797 w 3017"/>
                <a:gd name="T13" fmla="*/ 210 h 2264"/>
                <a:gd name="T14" fmla="*/ 2767 w 3017"/>
                <a:gd name="T15" fmla="*/ 405 h 2264"/>
                <a:gd name="T16" fmla="*/ 2708 w 3017"/>
                <a:gd name="T17" fmla="*/ 589 h 2264"/>
                <a:gd name="T18" fmla="*/ 2624 w 3017"/>
                <a:gd name="T19" fmla="*/ 761 h 2264"/>
                <a:gd name="T20" fmla="*/ 2517 w 3017"/>
                <a:gd name="T21" fmla="*/ 917 h 2264"/>
                <a:gd name="T22" fmla="*/ 2389 w 3017"/>
                <a:gd name="T23" fmla="*/ 1055 h 2264"/>
                <a:gd name="T24" fmla="*/ 2241 w 3017"/>
                <a:gd name="T25" fmla="*/ 1173 h 2264"/>
                <a:gd name="T26" fmla="*/ 2076 w 3017"/>
                <a:gd name="T27" fmla="*/ 1270 h 2264"/>
                <a:gd name="T28" fmla="*/ 1898 w 3017"/>
                <a:gd name="T29" fmla="*/ 1342 h 2264"/>
                <a:gd name="T30" fmla="*/ 1708 w 3017"/>
                <a:gd name="T31" fmla="*/ 1387 h 2264"/>
                <a:gd name="T32" fmla="*/ 1508 w 3017"/>
                <a:gd name="T33" fmla="*/ 1401 h 2264"/>
                <a:gd name="T34" fmla="*/ 1309 w 3017"/>
                <a:gd name="T35" fmla="*/ 1387 h 2264"/>
                <a:gd name="T36" fmla="*/ 1119 w 3017"/>
                <a:gd name="T37" fmla="*/ 1342 h 2264"/>
                <a:gd name="T38" fmla="*/ 940 w 3017"/>
                <a:gd name="T39" fmla="*/ 1270 h 2264"/>
                <a:gd name="T40" fmla="*/ 776 w 3017"/>
                <a:gd name="T41" fmla="*/ 1173 h 2264"/>
                <a:gd name="T42" fmla="*/ 628 w 3017"/>
                <a:gd name="T43" fmla="*/ 1055 h 2264"/>
                <a:gd name="T44" fmla="*/ 500 w 3017"/>
                <a:gd name="T45" fmla="*/ 917 h 2264"/>
                <a:gd name="T46" fmla="*/ 393 w 3017"/>
                <a:gd name="T47" fmla="*/ 761 h 2264"/>
                <a:gd name="T48" fmla="*/ 308 w 3017"/>
                <a:gd name="T49" fmla="*/ 589 h 2264"/>
                <a:gd name="T50" fmla="*/ 250 w 3017"/>
                <a:gd name="T51" fmla="*/ 405 h 2264"/>
                <a:gd name="T52" fmla="*/ 220 w 3017"/>
                <a:gd name="T53" fmla="*/ 210 h 2264"/>
                <a:gd name="T54" fmla="*/ 212 w 3017"/>
                <a:gd name="T55" fmla="*/ 80 h 2264"/>
                <a:gd name="T56" fmla="*/ 183 w 3017"/>
                <a:gd name="T57" fmla="*/ 32 h 2264"/>
                <a:gd name="T58" fmla="*/ 136 w 3017"/>
                <a:gd name="T59" fmla="*/ 4 h 2264"/>
                <a:gd name="T60" fmla="*/ 79 w 3017"/>
                <a:gd name="T61" fmla="*/ 4 h 2264"/>
                <a:gd name="T62" fmla="*/ 32 w 3017"/>
                <a:gd name="T63" fmla="*/ 32 h 2264"/>
                <a:gd name="T64" fmla="*/ 4 w 3017"/>
                <a:gd name="T65" fmla="*/ 80 h 2264"/>
                <a:gd name="T66" fmla="*/ 4 w 3017"/>
                <a:gd name="T67" fmla="*/ 222 h 2264"/>
                <a:gd name="T68" fmla="*/ 37 w 3017"/>
                <a:gd name="T69" fmla="*/ 439 h 2264"/>
                <a:gd name="T70" fmla="*/ 100 w 3017"/>
                <a:gd name="T71" fmla="*/ 647 h 2264"/>
                <a:gd name="T72" fmla="*/ 190 w 3017"/>
                <a:gd name="T73" fmla="*/ 839 h 2264"/>
                <a:gd name="T74" fmla="*/ 305 w 3017"/>
                <a:gd name="T75" fmla="*/ 1018 h 2264"/>
                <a:gd name="T76" fmla="*/ 444 w 3017"/>
                <a:gd name="T77" fmla="*/ 1176 h 2264"/>
                <a:gd name="T78" fmla="*/ 604 w 3017"/>
                <a:gd name="T79" fmla="*/ 1315 h 2264"/>
                <a:gd name="T80" fmla="*/ 782 w 3017"/>
                <a:gd name="T81" fmla="*/ 1430 h 2264"/>
                <a:gd name="T82" fmla="*/ 975 w 3017"/>
                <a:gd name="T83" fmla="*/ 1520 h 2264"/>
                <a:gd name="T84" fmla="*/ 1182 w 3017"/>
                <a:gd name="T85" fmla="*/ 1582 h 2264"/>
                <a:gd name="T86" fmla="*/ 1401 w 3017"/>
                <a:gd name="T87" fmla="*/ 1613 h 2264"/>
                <a:gd name="T88" fmla="*/ 1401 w 3017"/>
                <a:gd name="T89" fmla="*/ 2156 h 2264"/>
                <a:gd name="T90" fmla="*/ 1415 w 3017"/>
                <a:gd name="T91" fmla="*/ 2210 h 2264"/>
                <a:gd name="T92" fmla="*/ 1454 w 3017"/>
                <a:gd name="T93" fmla="*/ 2249 h 2264"/>
                <a:gd name="T94" fmla="*/ 1508 w 3017"/>
                <a:gd name="T95" fmla="*/ 2264 h 2264"/>
                <a:gd name="T96" fmla="*/ 1563 w 3017"/>
                <a:gd name="T97" fmla="*/ 2249 h 2264"/>
                <a:gd name="T98" fmla="*/ 1601 w 3017"/>
                <a:gd name="T99" fmla="*/ 2210 h 2264"/>
                <a:gd name="T100" fmla="*/ 1617 w 3017"/>
                <a:gd name="T101" fmla="*/ 2156 h 2264"/>
                <a:gd name="T102" fmla="*/ 1617 w 3017"/>
                <a:gd name="T103" fmla="*/ 1613 h 2264"/>
                <a:gd name="T104" fmla="*/ 1835 w 3017"/>
                <a:gd name="T105" fmla="*/ 1582 h 2264"/>
                <a:gd name="T106" fmla="*/ 2042 w 3017"/>
                <a:gd name="T107" fmla="*/ 1520 h 2264"/>
                <a:gd name="T108" fmla="*/ 2236 w 3017"/>
                <a:gd name="T109" fmla="*/ 1430 h 2264"/>
                <a:gd name="T110" fmla="*/ 2414 w 3017"/>
                <a:gd name="T111" fmla="*/ 1315 h 2264"/>
                <a:gd name="T112" fmla="*/ 2573 w 3017"/>
                <a:gd name="T113" fmla="*/ 1176 h 2264"/>
                <a:gd name="T114" fmla="*/ 2712 w 3017"/>
                <a:gd name="T115" fmla="*/ 1018 h 2264"/>
                <a:gd name="T116" fmla="*/ 2827 w 3017"/>
                <a:gd name="T117" fmla="*/ 839 h 2264"/>
                <a:gd name="T118" fmla="*/ 2918 w 3017"/>
                <a:gd name="T119" fmla="*/ 647 h 2264"/>
                <a:gd name="T120" fmla="*/ 2980 w 3017"/>
                <a:gd name="T121" fmla="*/ 439 h 2264"/>
                <a:gd name="T122" fmla="*/ 3013 w 3017"/>
                <a:gd name="T123" fmla="*/ 222 h 2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17" h="2264">
                  <a:moveTo>
                    <a:pt x="3017" y="108"/>
                  </a:moveTo>
                  <a:lnTo>
                    <a:pt x="3013" y="80"/>
                  </a:lnTo>
                  <a:lnTo>
                    <a:pt x="3003" y="54"/>
                  </a:lnTo>
                  <a:lnTo>
                    <a:pt x="2986" y="32"/>
                  </a:lnTo>
                  <a:lnTo>
                    <a:pt x="2963" y="16"/>
                  </a:lnTo>
                  <a:lnTo>
                    <a:pt x="2937" y="4"/>
                  </a:lnTo>
                  <a:lnTo>
                    <a:pt x="2910" y="0"/>
                  </a:lnTo>
                  <a:lnTo>
                    <a:pt x="2881" y="4"/>
                  </a:lnTo>
                  <a:lnTo>
                    <a:pt x="2855" y="16"/>
                  </a:lnTo>
                  <a:lnTo>
                    <a:pt x="2833" y="32"/>
                  </a:lnTo>
                  <a:lnTo>
                    <a:pt x="2816" y="54"/>
                  </a:lnTo>
                  <a:lnTo>
                    <a:pt x="2805" y="80"/>
                  </a:lnTo>
                  <a:lnTo>
                    <a:pt x="2801" y="108"/>
                  </a:lnTo>
                  <a:lnTo>
                    <a:pt x="2797" y="210"/>
                  </a:lnTo>
                  <a:lnTo>
                    <a:pt x="2785" y="308"/>
                  </a:lnTo>
                  <a:lnTo>
                    <a:pt x="2767" y="405"/>
                  </a:lnTo>
                  <a:lnTo>
                    <a:pt x="2741" y="498"/>
                  </a:lnTo>
                  <a:lnTo>
                    <a:pt x="2708" y="589"/>
                  </a:lnTo>
                  <a:lnTo>
                    <a:pt x="2670" y="677"/>
                  </a:lnTo>
                  <a:lnTo>
                    <a:pt x="2624" y="761"/>
                  </a:lnTo>
                  <a:lnTo>
                    <a:pt x="2573" y="841"/>
                  </a:lnTo>
                  <a:lnTo>
                    <a:pt x="2517" y="917"/>
                  </a:lnTo>
                  <a:lnTo>
                    <a:pt x="2456" y="989"/>
                  </a:lnTo>
                  <a:lnTo>
                    <a:pt x="2389" y="1055"/>
                  </a:lnTo>
                  <a:lnTo>
                    <a:pt x="2317" y="1117"/>
                  </a:lnTo>
                  <a:lnTo>
                    <a:pt x="2241" y="1173"/>
                  </a:lnTo>
                  <a:lnTo>
                    <a:pt x="2161" y="1224"/>
                  </a:lnTo>
                  <a:lnTo>
                    <a:pt x="2076" y="1270"/>
                  </a:lnTo>
                  <a:lnTo>
                    <a:pt x="1990" y="1309"/>
                  </a:lnTo>
                  <a:lnTo>
                    <a:pt x="1898" y="1342"/>
                  </a:lnTo>
                  <a:lnTo>
                    <a:pt x="1805" y="1367"/>
                  </a:lnTo>
                  <a:lnTo>
                    <a:pt x="1708" y="1387"/>
                  </a:lnTo>
                  <a:lnTo>
                    <a:pt x="1610" y="1397"/>
                  </a:lnTo>
                  <a:lnTo>
                    <a:pt x="1508" y="1401"/>
                  </a:lnTo>
                  <a:lnTo>
                    <a:pt x="1407" y="1397"/>
                  </a:lnTo>
                  <a:lnTo>
                    <a:pt x="1309" y="1387"/>
                  </a:lnTo>
                  <a:lnTo>
                    <a:pt x="1212" y="1367"/>
                  </a:lnTo>
                  <a:lnTo>
                    <a:pt x="1119" y="1342"/>
                  </a:lnTo>
                  <a:lnTo>
                    <a:pt x="1028" y="1309"/>
                  </a:lnTo>
                  <a:lnTo>
                    <a:pt x="940" y="1270"/>
                  </a:lnTo>
                  <a:lnTo>
                    <a:pt x="856" y="1224"/>
                  </a:lnTo>
                  <a:lnTo>
                    <a:pt x="776" y="1173"/>
                  </a:lnTo>
                  <a:lnTo>
                    <a:pt x="700" y="1117"/>
                  </a:lnTo>
                  <a:lnTo>
                    <a:pt x="628" y="1055"/>
                  </a:lnTo>
                  <a:lnTo>
                    <a:pt x="562" y="989"/>
                  </a:lnTo>
                  <a:lnTo>
                    <a:pt x="500" y="917"/>
                  </a:lnTo>
                  <a:lnTo>
                    <a:pt x="444" y="841"/>
                  </a:lnTo>
                  <a:lnTo>
                    <a:pt x="393" y="761"/>
                  </a:lnTo>
                  <a:lnTo>
                    <a:pt x="347" y="677"/>
                  </a:lnTo>
                  <a:lnTo>
                    <a:pt x="308" y="589"/>
                  </a:lnTo>
                  <a:lnTo>
                    <a:pt x="275" y="498"/>
                  </a:lnTo>
                  <a:lnTo>
                    <a:pt x="250" y="405"/>
                  </a:lnTo>
                  <a:lnTo>
                    <a:pt x="231" y="308"/>
                  </a:lnTo>
                  <a:lnTo>
                    <a:pt x="220" y="210"/>
                  </a:lnTo>
                  <a:lnTo>
                    <a:pt x="216" y="108"/>
                  </a:lnTo>
                  <a:lnTo>
                    <a:pt x="212" y="80"/>
                  </a:lnTo>
                  <a:lnTo>
                    <a:pt x="200" y="54"/>
                  </a:lnTo>
                  <a:lnTo>
                    <a:pt x="183" y="32"/>
                  </a:lnTo>
                  <a:lnTo>
                    <a:pt x="162" y="16"/>
                  </a:lnTo>
                  <a:lnTo>
                    <a:pt x="136" y="4"/>
                  </a:lnTo>
                  <a:lnTo>
                    <a:pt x="107" y="0"/>
                  </a:lnTo>
                  <a:lnTo>
                    <a:pt x="79" y="4"/>
                  </a:lnTo>
                  <a:lnTo>
                    <a:pt x="54" y="16"/>
                  </a:lnTo>
                  <a:lnTo>
                    <a:pt x="32" y="32"/>
                  </a:lnTo>
                  <a:lnTo>
                    <a:pt x="15" y="54"/>
                  </a:lnTo>
                  <a:lnTo>
                    <a:pt x="4" y="80"/>
                  </a:lnTo>
                  <a:lnTo>
                    <a:pt x="0" y="108"/>
                  </a:lnTo>
                  <a:lnTo>
                    <a:pt x="4" y="222"/>
                  </a:lnTo>
                  <a:lnTo>
                    <a:pt x="17" y="332"/>
                  </a:lnTo>
                  <a:lnTo>
                    <a:pt x="37" y="439"/>
                  </a:lnTo>
                  <a:lnTo>
                    <a:pt x="64" y="545"/>
                  </a:lnTo>
                  <a:lnTo>
                    <a:pt x="100" y="647"/>
                  </a:lnTo>
                  <a:lnTo>
                    <a:pt x="142" y="745"/>
                  </a:lnTo>
                  <a:lnTo>
                    <a:pt x="190" y="839"/>
                  </a:lnTo>
                  <a:lnTo>
                    <a:pt x="245" y="931"/>
                  </a:lnTo>
                  <a:lnTo>
                    <a:pt x="305" y="1018"/>
                  </a:lnTo>
                  <a:lnTo>
                    <a:pt x="372" y="1100"/>
                  </a:lnTo>
                  <a:lnTo>
                    <a:pt x="444" y="1176"/>
                  </a:lnTo>
                  <a:lnTo>
                    <a:pt x="521" y="1248"/>
                  </a:lnTo>
                  <a:lnTo>
                    <a:pt x="604" y="1315"/>
                  </a:lnTo>
                  <a:lnTo>
                    <a:pt x="690" y="1375"/>
                  </a:lnTo>
                  <a:lnTo>
                    <a:pt x="782" y="1430"/>
                  </a:lnTo>
                  <a:lnTo>
                    <a:pt x="876" y="1478"/>
                  </a:lnTo>
                  <a:lnTo>
                    <a:pt x="975" y="1520"/>
                  </a:lnTo>
                  <a:lnTo>
                    <a:pt x="1077" y="1554"/>
                  </a:lnTo>
                  <a:lnTo>
                    <a:pt x="1182" y="1582"/>
                  </a:lnTo>
                  <a:lnTo>
                    <a:pt x="1291" y="1601"/>
                  </a:lnTo>
                  <a:lnTo>
                    <a:pt x="1401" y="1613"/>
                  </a:lnTo>
                  <a:lnTo>
                    <a:pt x="1401" y="1617"/>
                  </a:lnTo>
                  <a:lnTo>
                    <a:pt x="1401" y="2156"/>
                  </a:lnTo>
                  <a:lnTo>
                    <a:pt x="1405" y="2185"/>
                  </a:lnTo>
                  <a:lnTo>
                    <a:pt x="1415" y="2210"/>
                  </a:lnTo>
                  <a:lnTo>
                    <a:pt x="1432" y="2232"/>
                  </a:lnTo>
                  <a:lnTo>
                    <a:pt x="1454" y="2249"/>
                  </a:lnTo>
                  <a:lnTo>
                    <a:pt x="1480" y="2260"/>
                  </a:lnTo>
                  <a:lnTo>
                    <a:pt x="1508" y="2264"/>
                  </a:lnTo>
                  <a:lnTo>
                    <a:pt x="1537" y="2260"/>
                  </a:lnTo>
                  <a:lnTo>
                    <a:pt x="1563" y="2249"/>
                  </a:lnTo>
                  <a:lnTo>
                    <a:pt x="1585" y="2232"/>
                  </a:lnTo>
                  <a:lnTo>
                    <a:pt x="1601" y="2210"/>
                  </a:lnTo>
                  <a:lnTo>
                    <a:pt x="1613" y="2185"/>
                  </a:lnTo>
                  <a:lnTo>
                    <a:pt x="1617" y="2156"/>
                  </a:lnTo>
                  <a:lnTo>
                    <a:pt x="1617" y="1617"/>
                  </a:lnTo>
                  <a:lnTo>
                    <a:pt x="1617" y="1613"/>
                  </a:lnTo>
                  <a:lnTo>
                    <a:pt x="1727" y="1601"/>
                  </a:lnTo>
                  <a:lnTo>
                    <a:pt x="1835" y="1582"/>
                  </a:lnTo>
                  <a:lnTo>
                    <a:pt x="1940" y="1554"/>
                  </a:lnTo>
                  <a:lnTo>
                    <a:pt x="2042" y="1520"/>
                  </a:lnTo>
                  <a:lnTo>
                    <a:pt x="2140" y="1478"/>
                  </a:lnTo>
                  <a:lnTo>
                    <a:pt x="2236" y="1430"/>
                  </a:lnTo>
                  <a:lnTo>
                    <a:pt x="2327" y="1375"/>
                  </a:lnTo>
                  <a:lnTo>
                    <a:pt x="2414" y="1315"/>
                  </a:lnTo>
                  <a:lnTo>
                    <a:pt x="2496" y="1248"/>
                  </a:lnTo>
                  <a:lnTo>
                    <a:pt x="2573" y="1176"/>
                  </a:lnTo>
                  <a:lnTo>
                    <a:pt x="2645" y="1100"/>
                  </a:lnTo>
                  <a:lnTo>
                    <a:pt x="2712" y="1018"/>
                  </a:lnTo>
                  <a:lnTo>
                    <a:pt x="2772" y="931"/>
                  </a:lnTo>
                  <a:lnTo>
                    <a:pt x="2827" y="839"/>
                  </a:lnTo>
                  <a:lnTo>
                    <a:pt x="2876" y="745"/>
                  </a:lnTo>
                  <a:lnTo>
                    <a:pt x="2918" y="647"/>
                  </a:lnTo>
                  <a:lnTo>
                    <a:pt x="2953" y="545"/>
                  </a:lnTo>
                  <a:lnTo>
                    <a:pt x="2980" y="439"/>
                  </a:lnTo>
                  <a:lnTo>
                    <a:pt x="3000" y="332"/>
                  </a:lnTo>
                  <a:lnTo>
                    <a:pt x="3013" y="222"/>
                  </a:lnTo>
                  <a:lnTo>
                    <a:pt x="3017" y="10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 b="1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endParaRPr>
            </a:p>
          </p:txBody>
        </p:sp>
        <p:sp>
          <p:nvSpPr>
            <p:cNvPr id="25" name="Freeform 12"/>
            <p:cNvSpPr>
              <a:spLocks noEditPoints="1"/>
            </p:cNvSpPr>
            <p:nvPr/>
          </p:nvSpPr>
          <p:spPr bwMode="auto">
            <a:xfrm>
              <a:off x="11957050" y="-2608263"/>
              <a:ext cx="3078163" cy="4960938"/>
            </a:xfrm>
            <a:custGeom>
              <a:avLst/>
              <a:gdLst>
                <a:gd name="T0" fmla="*/ 1144 w 1939"/>
                <a:gd name="T1" fmla="*/ 3110 h 3125"/>
                <a:gd name="T2" fmla="*/ 1385 w 1939"/>
                <a:gd name="T3" fmla="*/ 3032 h 3125"/>
                <a:gd name="T4" fmla="*/ 1595 w 1939"/>
                <a:gd name="T5" fmla="*/ 2897 h 3125"/>
                <a:gd name="T6" fmla="*/ 1762 w 1939"/>
                <a:gd name="T7" fmla="*/ 2715 h 3125"/>
                <a:gd name="T8" fmla="*/ 1879 w 1939"/>
                <a:gd name="T9" fmla="*/ 2494 h 3125"/>
                <a:gd name="T10" fmla="*/ 1935 w 1939"/>
                <a:gd name="T11" fmla="*/ 2244 h 3125"/>
                <a:gd name="T12" fmla="*/ 1935 w 1939"/>
                <a:gd name="T13" fmla="*/ 882 h 3125"/>
                <a:gd name="T14" fmla="*/ 1879 w 1939"/>
                <a:gd name="T15" fmla="*/ 632 h 3125"/>
                <a:gd name="T16" fmla="*/ 1762 w 1939"/>
                <a:gd name="T17" fmla="*/ 411 h 3125"/>
                <a:gd name="T18" fmla="*/ 1595 w 1939"/>
                <a:gd name="T19" fmla="*/ 228 h 3125"/>
                <a:gd name="T20" fmla="*/ 1385 w 1939"/>
                <a:gd name="T21" fmla="*/ 94 h 3125"/>
                <a:gd name="T22" fmla="*/ 1144 w 1939"/>
                <a:gd name="T23" fmla="*/ 16 h 3125"/>
                <a:gd name="T24" fmla="*/ 881 w 1939"/>
                <a:gd name="T25" fmla="*/ 4 h 3125"/>
                <a:gd name="T26" fmla="*/ 631 w 1939"/>
                <a:gd name="T27" fmla="*/ 61 h 3125"/>
                <a:gd name="T28" fmla="*/ 410 w 1939"/>
                <a:gd name="T29" fmla="*/ 178 h 3125"/>
                <a:gd name="T30" fmla="*/ 228 w 1939"/>
                <a:gd name="T31" fmla="*/ 346 h 3125"/>
                <a:gd name="T32" fmla="*/ 93 w 1939"/>
                <a:gd name="T33" fmla="*/ 554 h 3125"/>
                <a:gd name="T34" fmla="*/ 15 w 1939"/>
                <a:gd name="T35" fmla="*/ 796 h 3125"/>
                <a:gd name="T36" fmla="*/ 0 w 1939"/>
                <a:gd name="T37" fmla="*/ 2155 h 3125"/>
                <a:gd name="T38" fmla="*/ 34 w 1939"/>
                <a:gd name="T39" fmla="*/ 2414 h 3125"/>
                <a:gd name="T40" fmla="*/ 133 w 1939"/>
                <a:gd name="T41" fmla="*/ 2646 h 3125"/>
                <a:gd name="T42" fmla="*/ 284 w 1939"/>
                <a:gd name="T43" fmla="*/ 2841 h 3125"/>
                <a:gd name="T44" fmla="*/ 479 w 1939"/>
                <a:gd name="T45" fmla="*/ 2993 h 3125"/>
                <a:gd name="T46" fmla="*/ 711 w 1939"/>
                <a:gd name="T47" fmla="*/ 3091 h 3125"/>
                <a:gd name="T48" fmla="*/ 969 w 1939"/>
                <a:gd name="T49" fmla="*/ 3125 h 3125"/>
                <a:gd name="T50" fmla="*/ 231 w 1939"/>
                <a:gd name="T51" fmla="*/ 818 h 3125"/>
                <a:gd name="T52" fmla="*/ 307 w 1939"/>
                <a:gd name="T53" fmla="*/ 611 h 3125"/>
                <a:gd name="T54" fmla="*/ 436 w 1939"/>
                <a:gd name="T55" fmla="*/ 437 h 3125"/>
                <a:gd name="T56" fmla="*/ 610 w 1939"/>
                <a:gd name="T57" fmla="*/ 308 h 3125"/>
                <a:gd name="T58" fmla="*/ 817 w 1939"/>
                <a:gd name="T59" fmla="*/ 232 h 3125"/>
                <a:gd name="T60" fmla="*/ 1046 w 1939"/>
                <a:gd name="T61" fmla="*/ 220 h 3125"/>
                <a:gd name="T62" fmla="*/ 1262 w 1939"/>
                <a:gd name="T63" fmla="*/ 275 h 3125"/>
                <a:gd name="T64" fmla="*/ 1449 w 1939"/>
                <a:gd name="T65" fmla="*/ 389 h 3125"/>
                <a:gd name="T66" fmla="*/ 1595 w 1939"/>
                <a:gd name="T67" fmla="*/ 548 h 3125"/>
                <a:gd name="T68" fmla="*/ 1690 w 1939"/>
                <a:gd name="T69" fmla="*/ 746 h 3125"/>
                <a:gd name="T70" fmla="*/ 1724 w 1939"/>
                <a:gd name="T71" fmla="*/ 970 h 3125"/>
                <a:gd name="T72" fmla="*/ 1708 w 1939"/>
                <a:gd name="T73" fmla="*/ 2308 h 3125"/>
                <a:gd name="T74" fmla="*/ 1633 w 1939"/>
                <a:gd name="T75" fmla="*/ 2515 h 3125"/>
                <a:gd name="T76" fmla="*/ 1503 w 1939"/>
                <a:gd name="T77" fmla="*/ 2689 h 3125"/>
                <a:gd name="T78" fmla="*/ 1329 w 1939"/>
                <a:gd name="T79" fmla="*/ 2818 h 3125"/>
                <a:gd name="T80" fmla="*/ 1121 w 1939"/>
                <a:gd name="T81" fmla="*/ 2894 h 3125"/>
                <a:gd name="T82" fmla="*/ 893 w 1939"/>
                <a:gd name="T83" fmla="*/ 2906 h 3125"/>
                <a:gd name="T84" fmla="*/ 676 w 1939"/>
                <a:gd name="T85" fmla="*/ 2850 h 3125"/>
                <a:gd name="T86" fmla="*/ 490 w 1939"/>
                <a:gd name="T87" fmla="*/ 2737 h 3125"/>
                <a:gd name="T88" fmla="*/ 345 w 1939"/>
                <a:gd name="T89" fmla="*/ 2578 h 3125"/>
                <a:gd name="T90" fmla="*/ 249 w 1939"/>
                <a:gd name="T91" fmla="*/ 2380 h 3125"/>
                <a:gd name="T92" fmla="*/ 215 w 1939"/>
                <a:gd name="T93" fmla="*/ 2155 h 3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39" h="3125">
                  <a:moveTo>
                    <a:pt x="969" y="3125"/>
                  </a:moveTo>
                  <a:lnTo>
                    <a:pt x="1058" y="3121"/>
                  </a:lnTo>
                  <a:lnTo>
                    <a:pt x="1144" y="3110"/>
                  </a:lnTo>
                  <a:lnTo>
                    <a:pt x="1227" y="3091"/>
                  </a:lnTo>
                  <a:lnTo>
                    <a:pt x="1308" y="3065"/>
                  </a:lnTo>
                  <a:lnTo>
                    <a:pt x="1385" y="3032"/>
                  </a:lnTo>
                  <a:lnTo>
                    <a:pt x="1458" y="2993"/>
                  </a:lnTo>
                  <a:lnTo>
                    <a:pt x="1529" y="2948"/>
                  </a:lnTo>
                  <a:lnTo>
                    <a:pt x="1595" y="2897"/>
                  </a:lnTo>
                  <a:lnTo>
                    <a:pt x="1655" y="2841"/>
                  </a:lnTo>
                  <a:lnTo>
                    <a:pt x="1711" y="2780"/>
                  </a:lnTo>
                  <a:lnTo>
                    <a:pt x="1762" y="2715"/>
                  </a:lnTo>
                  <a:lnTo>
                    <a:pt x="1807" y="2646"/>
                  </a:lnTo>
                  <a:lnTo>
                    <a:pt x="1846" y="2571"/>
                  </a:lnTo>
                  <a:lnTo>
                    <a:pt x="1879" y="2494"/>
                  </a:lnTo>
                  <a:lnTo>
                    <a:pt x="1905" y="2414"/>
                  </a:lnTo>
                  <a:lnTo>
                    <a:pt x="1923" y="2330"/>
                  </a:lnTo>
                  <a:lnTo>
                    <a:pt x="1935" y="2244"/>
                  </a:lnTo>
                  <a:lnTo>
                    <a:pt x="1939" y="2155"/>
                  </a:lnTo>
                  <a:lnTo>
                    <a:pt x="1939" y="970"/>
                  </a:lnTo>
                  <a:lnTo>
                    <a:pt x="1935" y="882"/>
                  </a:lnTo>
                  <a:lnTo>
                    <a:pt x="1923" y="796"/>
                  </a:lnTo>
                  <a:lnTo>
                    <a:pt x="1905" y="712"/>
                  </a:lnTo>
                  <a:lnTo>
                    <a:pt x="1879" y="632"/>
                  </a:lnTo>
                  <a:lnTo>
                    <a:pt x="1846" y="554"/>
                  </a:lnTo>
                  <a:lnTo>
                    <a:pt x="1807" y="480"/>
                  </a:lnTo>
                  <a:lnTo>
                    <a:pt x="1762" y="411"/>
                  </a:lnTo>
                  <a:lnTo>
                    <a:pt x="1711" y="346"/>
                  </a:lnTo>
                  <a:lnTo>
                    <a:pt x="1655" y="284"/>
                  </a:lnTo>
                  <a:lnTo>
                    <a:pt x="1595" y="228"/>
                  </a:lnTo>
                  <a:lnTo>
                    <a:pt x="1529" y="178"/>
                  </a:lnTo>
                  <a:lnTo>
                    <a:pt x="1458" y="132"/>
                  </a:lnTo>
                  <a:lnTo>
                    <a:pt x="1385" y="94"/>
                  </a:lnTo>
                  <a:lnTo>
                    <a:pt x="1308" y="61"/>
                  </a:lnTo>
                  <a:lnTo>
                    <a:pt x="1227" y="35"/>
                  </a:lnTo>
                  <a:lnTo>
                    <a:pt x="1144" y="16"/>
                  </a:lnTo>
                  <a:lnTo>
                    <a:pt x="1058" y="4"/>
                  </a:lnTo>
                  <a:lnTo>
                    <a:pt x="969" y="0"/>
                  </a:lnTo>
                  <a:lnTo>
                    <a:pt x="881" y="4"/>
                  </a:lnTo>
                  <a:lnTo>
                    <a:pt x="795" y="16"/>
                  </a:lnTo>
                  <a:lnTo>
                    <a:pt x="711" y="35"/>
                  </a:lnTo>
                  <a:lnTo>
                    <a:pt x="631" y="61"/>
                  </a:lnTo>
                  <a:lnTo>
                    <a:pt x="554" y="94"/>
                  </a:lnTo>
                  <a:lnTo>
                    <a:pt x="479" y="132"/>
                  </a:lnTo>
                  <a:lnTo>
                    <a:pt x="410" y="178"/>
                  </a:lnTo>
                  <a:lnTo>
                    <a:pt x="345" y="228"/>
                  </a:lnTo>
                  <a:lnTo>
                    <a:pt x="284" y="284"/>
                  </a:lnTo>
                  <a:lnTo>
                    <a:pt x="228" y="346"/>
                  </a:lnTo>
                  <a:lnTo>
                    <a:pt x="177" y="411"/>
                  </a:lnTo>
                  <a:lnTo>
                    <a:pt x="133" y="480"/>
                  </a:lnTo>
                  <a:lnTo>
                    <a:pt x="93" y="554"/>
                  </a:lnTo>
                  <a:lnTo>
                    <a:pt x="61" y="632"/>
                  </a:lnTo>
                  <a:lnTo>
                    <a:pt x="34" y="712"/>
                  </a:lnTo>
                  <a:lnTo>
                    <a:pt x="15" y="796"/>
                  </a:lnTo>
                  <a:lnTo>
                    <a:pt x="4" y="882"/>
                  </a:lnTo>
                  <a:lnTo>
                    <a:pt x="0" y="970"/>
                  </a:lnTo>
                  <a:lnTo>
                    <a:pt x="0" y="2155"/>
                  </a:lnTo>
                  <a:lnTo>
                    <a:pt x="4" y="2244"/>
                  </a:lnTo>
                  <a:lnTo>
                    <a:pt x="15" y="2330"/>
                  </a:lnTo>
                  <a:lnTo>
                    <a:pt x="34" y="2414"/>
                  </a:lnTo>
                  <a:lnTo>
                    <a:pt x="61" y="2494"/>
                  </a:lnTo>
                  <a:lnTo>
                    <a:pt x="93" y="2571"/>
                  </a:lnTo>
                  <a:lnTo>
                    <a:pt x="133" y="2646"/>
                  </a:lnTo>
                  <a:lnTo>
                    <a:pt x="177" y="2715"/>
                  </a:lnTo>
                  <a:lnTo>
                    <a:pt x="228" y="2780"/>
                  </a:lnTo>
                  <a:lnTo>
                    <a:pt x="284" y="2841"/>
                  </a:lnTo>
                  <a:lnTo>
                    <a:pt x="345" y="2897"/>
                  </a:lnTo>
                  <a:lnTo>
                    <a:pt x="410" y="2948"/>
                  </a:lnTo>
                  <a:lnTo>
                    <a:pt x="479" y="2993"/>
                  </a:lnTo>
                  <a:lnTo>
                    <a:pt x="554" y="3032"/>
                  </a:lnTo>
                  <a:lnTo>
                    <a:pt x="631" y="3065"/>
                  </a:lnTo>
                  <a:lnTo>
                    <a:pt x="711" y="3091"/>
                  </a:lnTo>
                  <a:lnTo>
                    <a:pt x="795" y="3110"/>
                  </a:lnTo>
                  <a:lnTo>
                    <a:pt x="881" y="3121"/>
                  </a:lnTo>
                  <a:lnTo>
                    <a:pt x="969" y="3125"/>
                  </a:lnTo>
                  <a:close/>
                  <a:moveTo>
                    <a:pt x="215" y="970"/>
                  </a:moveTo>
                  <a:lnTo>
                    <a:pt x="219" y="893"/>
                  </a:lnTo>
                  <a:lnTo>
                    <a:pt x="231" y="818"/>
                  </a:lnTo>
                  <a:lnTo>
                    <a:pt x="249" y="746"/>
                  </a:lnTo>
                  <a:lnTo>
                    <a:pt x="275" y="677"/>
                  </a:lnTo>
                  <a:lnTo>
                    <a:pt x="307" y="611"/>
                  </a:lnTo>
                  <a:lnTo>
                    <a:pt x="345" y="548"/>
                  </a:lnTo>
                  <a:lnTo>
                    <a:pt x="388" y="491"/>
                  </a:lnTo>
                  <a:lnTo>
                    <a:pt x="436" y="437"/>
                  </a:lnTo>
                  <a:lnTo>
                    <a:pt x="490" y="389"/>
                  </a:lnTo>
                  <a:lnTo>
                    <a:pt x="548" y="344"/>
                  </a:lnTo>
                  <a:lnTo>
                    <a:pt x="610" y="308"/>
                  </a:lnTo>
                  <a:lnTo>
                    <a:pt x="676" y="275"/>
                  </a:lnTo>
                  <a:lnTo>
                    <a:pt x="745" y="250"/>
                  </a:lnTo>
                  <a:lnTo>
                    <a:pt x="817" y="232"/>
                  </a:lnTo>
                  <a:lnTo>
                    <a:pt x="893" y="220"/>
                  </a:lnTo>
                  <a:lnTo>
                    <a:pt x="969" y="216"/>
                  </a:lnTo>
                  <a:lnTo>
                    <a:pt x="1046" y="220"/>
                  </a:lnTo>
                  <a:lnTo>
                    <a:pt x="1121" y="232"/>
                  </a:lnTo>
                  <a:lnTo>
                    <a:pt x="1194" y="250"/>
                  </a:lnTo>
                  <a:lnTo>
                    <a:pt x="1262" y="275"/>
                  </a:lnTo>
                  <a:lnTo>
                    <a:pt x="1329" y="308"/>
                  </a:lnTo>
                  <a:lnTo>
                    <a:pt x="1390" y="344"/>
                  </a:lnTo>
                  <a:lnTo>
                    <a:pt x="1449" y="389"/>
                  </a:lnTo>
                  <a:lnTo>
                    <a:pt x="1503" y="437"/>
                  </a:lnTo>
                  <a:lnTo>
                    <a:pt x="1551" y="491"/>
                  </a:lnTo>
                  <a:lnTo>
                    <a:pt x="1595" y="548"/>
                  </a:lnTo>
                  <a:lnTo>
                    <a:pt x="1633" y="611"/>
                  </a:lnTo>
                  <a:lnTo>
                    <a:pt x="1664" y="677"/>
                  </a:lnTo>
                  <a:lnTo>
                    <a:pt x="1690" y="746"/>
                  </a:lnTo>
                  <a:lnTo>
                    <a:pt x="1708" y="818"/>
                  </a:lnTo>
                  <a:lnTo>
                    <a:pt x="1720" y="893"/>
                  </a:lnTo>
                  <a:lnTo>
                    <a:pt x="1724" y="970"/>
                  </a:lnTo>
                  <a:lnTo>
                    <a:pt x="1724" y="2155"/>
                  </a:lnTo>
                  <a:lnTo>
                    <a:pt x="1720" y="2232"/>
                  </a:lnTo>
                  <a:lnTo>
                    <a:pt x="1708" y="2308"/>
                  </a:lnTo>
                  <a:lnTo>
                    <a:pt x="1690" y="2380"/>
                  </a:lnTo>
                  <a:lnTo>
                    <a:pt x="1664" y="2449"/>
                  </a:lnTo>
                  <a:lnTo>
                    <a:pt x="1633" y="2515"/>
                  </a:lnTo>
                  <a:lnTo>
                    <a:pt x="1595" y="2578"/>
                  </a:lnTo>
                  <a:lnTo>
                    <a:pt x="1551" y="2635"/>
                  </a:lnTo>
                  <a:lnTo>
                    <a:pt x="1503" y="2689"/>
                  </a:lnTo>
                  <a:lnTo>
                    <a:pt x="1449" y="2737"/>
                  </a:lnTo>
                  <a:lnTo>
                    <a:pt x="1390" y="2780"/>
                  </a:lnTo>
                  <a:lnTo>
                    <a:pt x="1329" y="2818"/>
                  </a:lnTo>
                  <a:lnTo>
                    <a:pt x="1262" y="2850"/>
                  </a:lnTo>
                  <a:lnTo>
                    <a:pt x="1194" y="2876"/>
                  </a:lnTo>
                  <a:lnTo>
                    <a:pt x="1121" y="2894"/>
                  </a:lnTo>
                  <a:lnTo>
                    <a:pt x="1046" y="2906"/>
                  </a:lnTo>
                  <a:lnTo>
                    <a:pt x="969" y="2910"/>
                  </a:lnTo>
                  <a:lnTo>
                    <a:pt x="893" y="2906"/>
                  </a:lnTo>
                  <a:lnTo>
                    <a:pt x="817" y="2894"/>
                  </a:lnTo>
                  <a:lnTo>
                    <a:pt x="745" y="2876"/>
                  </a:lnTo>
                  <a:lnTo>
                    <a:pt x="676" y="2850"/>
                  </a:lnTo>
                  <a:lnTo>
                    <a:pt x="610" y="2818"/>
                  </a:lnTo>
                  <a:lnTo>
                    <a:pt x="548" y="2780"/>
                  </a:lnTo>
                  <a:lnTo>
                    <a:pt x="490" y="2737"/>
                  </a:lnTo>
                  <a:lnTo>
                    <a:pt x="436" y="2689"/>
                  </a:lnTo>
                  <a:lnTo>
                    <a:pt x="388" y="2635"/>
                  </a:lnTo>
                  <a:lnTo>
                    <a:pt x="345" y="2578"/>
                  </a:lnTo>
                  <a:lnTo>
                    <a:pt x="307" y="2515"/>
                  </a:lnTo>
                  <a:lnTo>
                    <a:pt x="275" y="2449"/>
                  </a:lnTo>
                  <a:lnTo>
                    <a:pt x="249" y="2380"/>
                  </a:lnTo>
                  <a:lnTo>
                    <a:pt x="231" y="2308"/>
                  </a:lnTo>
                  <a:lnTo>
                    <a:pt x="219" y="2232"/>
                  </a:lnTo>
                  <a:lnTo>
                    <a:pt x="215" y="2155"/>
                  </a:lnTo>
                  <a:lnTo>
                    <a:pt x="215" y="97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 b="1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F48393E8-3BD7-4C51-A7F1-7BA0683AC3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99" y="1017944"/>
            <a:ext cx="1219200" cy="121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-7247" y="0"/>
            <a:ext cx="12199247" cy="459283"/>
          </a:xfrm>
          <a:prstGeom prst="rect">
            <a:avLst/>
          </a:prstGeom>
          <a:gradFill>
            <a:gsLst>
              <a:gs pos="33000">
                <a:srgbClr val="C4D4EA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rgbClr val="7BE6E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TextBox 68"/>
          <p:cNvSpPr txBox="1">
            <a:spLocks noChangeArrowheads="1"/>
          </p:cNvSpPr>
          <p:nvPr/>
        </p:nvSpPr>
        <p:spPr bwMode="auto">
          <a:xfrm>
            <a:off x="4032250" y="-29028"/>
            <a:ext cx="41275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72" tIns="45686" rIns="91372" bIns="45686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zh-CN" altLang="en-US" sz="2800" b="1" dirty="0">
                <a:solidFill>
                  <a:srgbClr val="110D0E"/>
                </a:solidFill>
                <a:latin typeface="Roboto" pitchFamily="2" charset="0"/>
              </a:rPr>
              <a:t>机关说明</a:t>
            </a:r>
            <a:endParaRPr lang="id-ID" altLang="zh-CN" sz="2800" b="1" dirty="0">
              <a:solidFill>
                <a:srgbClr val="110D0E"/>
              </a:solidFill>
              <a:latin typeface="Roboto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807E24-2F66-4140-9300-836DC9F3E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51" y="1656078"/>
            <a:ext cx="5004843" cy="31249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BE6C8AA-D93A-4E02-A0B0-3FA411D72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779" y="1656078"/>
            <a:ext cx="5004843" cy="312928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0761D21-6F2A-400E-88FF-19FA1C28EBB5}"/>
              </a:ext>
            </a:extLst>
          </p:cNvPr>
          <p:cNvSpPr txBox="1"/>
          <p:nvPr/>
        </p:nvSpPr>
        <p:spPr>
          <a:xfrm>
            <a:off x="3058160" y="5293360"/>
            <a:ext cx="5677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华文彩云" panose="02010800040101010101" pitchFamily="2" charset="-122"/>
                <a:ea typeface="华文彩云" panose="02010800040101010101" pitchFamily="2" charset="-122"/>
              </a:rPr>
              <a:t>多重机关，增强游戏趣味性</a:t>
            </a:r>
          </a:p>
        </p:txBody>
      </p:sp>
    </p:spTree>
    <p:extLst>
      <p:ext uri="{BB962C8B-B14F-4D97-AF65-F5344CB8AC3E}">
        <p14:creationId xmlns:p14="http://schemas.microsoft.com/office/powerpoint/2010/main" val="381699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-7247" y="0"/>
            <a:ext cx="12199247" cy="459283"/>
          </a:xfrm>
          <a:prstGeom prst="rect">
            <a:avLst/>
          </a:prstGeom>
          <a:gradFill>
            <a:gsLst>
              <a:gs pos="33000">
                <a:srgbClr val="C4D4EA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rgbClr val="7BE6E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TextBox 68"/>
          <p:cNvSpPr txBox="1">
            <a:spLocks noChangeArrowheads="1"/>
          </p:cNvSpPr>
          <p:nvPr/>
        </p:nvSpPr>
        <p:spPr bwMode="auto">
          <a:xfrm>
            <a:off x="4032250" y="-29028"/>
            <a:ext cx="41275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72" tIns="45686" rIns="91372" bIns="45686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zh-CN" altLang="en-US" sz="2800" b="1" dirty="0">
                <a:solidFill>
                  <a:srgbClr val="110D0E"/>
                </a:solidFill>
                <a:latin typeface="Roboto" pitchFamily="2" charset="0"/>
              </a:rPr>
              <a:t>两种游戏模式</a:t>
            </a:r>
            <a:endParaRPr lang="id-ID" altLang="zh-CN" sz="2800" b="1" dirty="0">
              <a:solidFill>
                <a:srgbClr val="110D0E"/>
              </a:solidFill>
              <a:latin typeface="Roboto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AE6D6C-B5E8-48CE-88AD-4F918A839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282" y="667967"/>
            <a:ext cx="4939650" cy="30817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012F81D-62A9-4D19-B74E-4F91140C1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31" y="3429000"/>
            <a:ext cx="4953449" cy="308170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9781CD2-84DF-4099-B0F1-8D4EADE50D03}"/>
              </a:ext>
            </a:extLst>
          </p:cNvPr>
          <p:cNvSpPr txBox="1"/>
          <p:nvPr/>
        </p:nvSpPr>
        <p:spPr>
          <a:xfrm>
            <a:off x="985519" y="1503680"/>
            <a:ext cx="452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华文彩云" panose="02010800040101010101" pitchFamily="2" charset="-122"/>
                <a:ea typeface="华文彩云" panose="02010800040101010101" pitchFamily="2" charset="-122"/>
              </a:rPr>
              <a:t>无限时间：练习模式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EDEEAE4-B619-42A3-9E2A-63D8C6996170}"/>
              </a:ext>
            </a:extLst>
          </p:cNvPr>
          <p:cNvSpPr txBox="1"/>
          <p:nvPr/>
        </p:nvSpPr>
        <p:spPr>
          <a:xfrm>
            <a:off x="6278879" y="4969853"/>
            <a:ext cx="452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华文彩云" panose="02010800040101010101" pitchFamily="2" charset="-122"/>
                <a:ea typeface="华文彩云" panose="02010800040101010101" pitchFamily="2" charset="-122"/>
              </a:rPr>
              <a:t>180</a:t>
            </a:r>
            <a:r>
              <a:rPr lang="zh-CN" altLang="en-US" sz="3600" b="1" dirty="0">
                <a:latin typeface="华文彩云" panose="02010800040101010101" pitchFamily="2" charset="-122"/>
                <a:ea typeface="华文彩云" panose="02010800040101010101" pitchFamily="2" charset="-122"/>
              </a:rPr>
              <a:t>秒：排位模式</a:t>
            </a:r>
          </a:p>
        </p:txBody>
      </p:sp>
    </p:spTree>
    <p:extLst>
      <p:ext uri="{BB962C8B-B14F-4D97-AF65-F5344CB8AC3E}">
        <p14:creationId xmlns:p14="http://schemas.microsoft.com/office/powerpoint/2010/main" val="334569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-7247" y="0"/>
            <a:ext cx="12199247" cy="459283"/>
          </a:xfrm>
          <a:prstGeom prst="rect">
            <a:avLst/>
          </a:prstGeom>
          <a:gradFill>
            <a:gsLst>
              <a:gs pos="33000">
                <a:srgbClr val="C4D4EA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rgbClr val="7BE6E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TextBox 68"/>
          <p:cNvSpPr txBox="1">
            <a:spLocks noChangeArrowheads="1"/>
          </p:cNvSpPr>
          <p:nvPr/>
        </p:nvSpPr>
        <p:spPr bwMode="auto">
          <a:xfrm>
            <a:off x="4032250" y="-29028"/>
            <a:ext cx="41275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72" tIns="45686" rIns="91372" bIns="45686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zh-CN" altLang="en-US" sz="2800" b="1" dirty="0">
                <a:solidFill>
                  <a:srgbClr val="110D0E"/>
                </a:solidFill>
                <a:latin typeface="Roboto" pitchFamily="2" charset="0"/>
              </a:rPr>
              <a:t>两种不同模式下通关</a:t>
            </a:r>
            <a:endParaRPr lang="id-ID" altLang="zh-CN" sz="2800" b="1" dirty="0">
              <a:solidFill>
                <a:srgbClr val="110D0E"/>
              </a:solidFill>
              <a:latin typeface="Roboto" pitchFamily="2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0F0B05-6FDB-49FB-9B67-9EDCCF017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325" y="2651442"/>
            <a:ext cx="6217567" cy="384778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F62012F-F784-474F-AA1F-AD10BB40C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08" y="812800"/>
            <a:ext cx="5134025" cy="318752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64F6125-9459-4CCB-BEDB-1B8687EB929C}"/>
              </a:ext>
            </a:extLst>
          </p:cNvPr>
          <p:cNvSpPr txBox="1"/>
          <p:nvPr/>
        </p:nvSpPr>
        <p:spPr>
          <a:xfrm>
            <a:off x="6470508" y="1066800"/>
            <a:ext cx="4521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华文彩云" panose="02010800040101010101" pitchFamily="2" charset="-122"/>
                <a:ea typeface="华文彩云" panose="02010800040101010101" pitchFamily="2" charset="-122"/>
              </a:rPr>
              <a:t>练习模式：游戏结束展示使用时间和死亡次数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4FB35BA-9BA1-4E85-B149-633AC099AD8E}"/>
              </a:ext>
            </a:extLst>
          </p:cNvPr>
          <p:cNvSpPr txBox="1"/>
          <p:nvPr/>
        </p:nvSpPr>
        <p:spPr>
          <a:xfrm>
            <a:off x="750428" y="4805680"/>
            <a:ext cx="452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华文彩云" panose="02010800040101010101" pitchFamily="2" charset="-122"/>
                <a:ea typeface="华文彩云" panose="02010800040101010101" pitchFamily="2" charset="-122"/>
              </a:rPr>
              <a:t>排位模式：游戏结束根据死亡次数及时间结算分数以及等级</a:t>
            </a:r>
          </a:p>
        </p:txBody>
      </p:sp>
    </p:spTree>
    <p:extLst>
      <p:ext uri="{BB962C8B-B14F-4D97-AF65-F5344CB8AC3E}">
        <p14:creationId xmlns:p14="http://schemas.microsoft.com/office/powerpoint/2010/main" val="276824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-7247" y="0"/>
            <a:ext cx="12199247" cy="459283"/>
          </a:xfrm>
          <a:prstGeom prst="rect">
            <a:avLst/>
          </a:prstGeom>
          <a:gradFill>
            <a:gsLst>
              <a:gs pos="33000">
                <a:srgbClr val="C4D4EA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rgbClr val="7BE6E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TextBox 68"/>
          <p:cNvSpPr txBox="1">
            <a:spLocks noChangeArrowheads="1"/>
          </p:cNvSpPr>
          <p:nvPr/>
        </p:nvSpPr>
        <p:spPr bwMode="auto">
          <a:xfrm>
            <a:off x="4032250" y="-29028"/>
            <a:ext cx="41275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72" tIns="45686" rIns="91372" bIns="45686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zh-CN" altLang="en-US" sz="2800" b="1" dirty="0">
                <a:solidFill>
                  <a:srgbClr val="110D0E"/>
                </a:solidFill>
                <a:latin typeface="Roboto" pitchFamily="2" charset="0"/>
              </a:rPr>
              <a:t>整体设计</a:t>
            </a:r>
            <a:endParaRPr lang="id-ID" altLang="zh-CN" sz="2800" b="1" dirty="0">
              <a:solidFill>
                <a:srgbClr val="110D0E"/>
              </a:solidFill>
              <a:latin typeface="Roboto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E4F40C-2D44-4EA1-BCCC-EF027E759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9283"/>
            <a:ext cx="12192000" cy="655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25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" t="588" r="588" b="588"/>
          <a:stretch>
            <a:fillRect/>
          </a:stretch>
        </p:blipFill>
        <p:spPr>
          <a:xfrm rot="16200000">
            <a:off x="2667000" y="-2702178"/>
            <a:ext cx="6858000" cy="12192000"/>
          </a:xfrm>
          <a:custGeom>
            <a:avLst/>
            <a:gdLst>
              <a:gd name="connsiteX0" fmla="*/ 6858000 w 6858000"/>
              <a:gd name="connsiteY0" fmla="*/ 0 h 12192000"/>
              <a:gd name="connsiteX1" fmla="*/ 6858000 w 6858000"/>
              <a:gd name="connsiteY1" fmla="*/ 12192000 h 12192000"/>
              <a:gd name="connsiteX2" fmla="*/ 0 w 6858000"/>
              <a:gd name="connsiteY2" fmla="*/ 12192000 h 12192000"/>
              <a:gd name="connsiteX3" fmla="*/ 0 w 6858000"/>
              <a:gd name="connsiteY3" fmla="*/ 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12192000">
                <a:moveTo>
                  <a:pt x="6858000" y="0"/>
                </a:moveTo>
                <a:lnTo>
                  <a:pt x="685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20802" r="5674" b="25033"/>
          <a:stretch>
            <a:fillRect/>
          </a:stretch>
        </p:blipFill>
        <p:spPr>
          <a:xfrm>
            <a:off x="4214707" y="668565"/>
            <a:ext cx="3762587" cy="36617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38197" y="3545435"/>
            <a:ext cx="10515606" cy="1569660"/>
          </a:xfrm>
          <a:custGeom>
            <a:avLst/>
            <a:gdLst>
              <a:gd name="connsiteX0" fmla="*/ 0 w 10515606"/>
              <a:gd name="connsiteY0" fmla="*/ 0 h 4133805"/>
              <a:gd name="connsiteX1" fmla="*/ 10515606 w 10515606"/>
              <a:gd name="connsiteY1" fmla="*/ 0 h 4133805"/>
              <a:gd name="connsiteX2" fmla="*/ 10515606 w 10515606"/>
              <a:gd name="connsiteY2" fmla="*/ 4133805 h 4133805"/>
              <a:gd name="connsiteX3" fmla="*/ 0 w 10515606"/>
              <a:gd name="connsiteY3" fmla="*/ 4133805 h 4133805"/>
              <a:gd name="connsiteX4" fmla="*/ 0 w 10515606"/>
              <a:gd name="connsiteY4" fmla="*/ 0 h 4133805"/>
              <a:gd name="connsiteX0-1" fmla="*/ 0 w 10515606"/>
              <a:gd name="connsiteY0-2" fmla="*/ 2051 h 4135856"/>
              <a:gd name="connsiteX1-3" fmla="*/ 7086603 w 10515606"/>
              <a:gd name="connsiteY1-4" fmla="*/ 0 h 4135856"/>
              <a:gd name="connsiteX2-5" fmla="*/ 10515606 w 10515606"/>
              <a:gd name="connsiteY2-6" fmla="*/ 2051 h 4135856"/>
              <a:gd name="connsiteX3-7" fmla="*/ 10515606 w 10515606"/>
              <a:gd name="connsiteY3-8" fmla="*/ 4135856 h 4135856"/>
              <a:gd name="connsiteX4-9" fmla="*/ 0 w 10515606"/>
              <a:gd name="connsiteY4-10" fmla="*/ 4135856 h 4135856"/>
              <a:gd name="connsiteX5" fmla="*/ 0 w 10515606"/>
              <a:gd name="connsiteY5" fmla="*/ 2051 h 4135856"/>
              <a:gd name="connsiteX0-11" fmla="*/ 7086603 w 10515606"/>
              <a:gd name="connsiteY0-12" fmla="*/ 0 h 4135856"/>
              <a:gd name="connsiteX1-13" fmla="*/ 10515606 w 10515606"/>
              <a:gd name="connsiteY1-14" fmla="*/ 2051 h 4135856"/>
              <a:gd name="connsiteX2-15" fmla="*/ 10515606 w 10515606"/>
              <a:gd name="connsiteY2-16" fmla="*/ 4135856 h 4135856"/>
              <a:gd name="connsiteX3-17" fmla="*/ 0 w 10515606"/>
              <a:gd name="connsiteY3-18" fmla="*/ 4135856 h 4135856"/>
              <a:gd name="connsiteX4-19" fmla="*/ 0 w 10515606"/>
              <a:gd name="connsiteY4-20" fmla="*/ 2051 h 4135856"/>
              <a:gd name="connsiteX5-21" fmla="*/ 7178043 w 10515606"/>
              <a:gd name="connsiteY5-22" fmla="*/ 91440 h 4135856"/>
              <a:gd name="connsiteX0-23" fmla="*/ 7086603 w 10515606"/>
              <a:gd name="connsiteY0-24" fmla="*/ 301808 h 4437664"/>
              <a:gd name="connsiteX1-25" fmla="*/ 10515606 w 10515606"/>
              <a:gd name="connsiteY1-26" fmla="*/ 303859 h 4437664"/>
              <a:gd name="connsiteX2-27" fmla="*/ 10515606 w 10515606"/>
              <a:gd name="connsiteY2-28" fmla="*/ 4437664 h 4437664"/>
              <a:gd name="connsiteX3-29" fmla="*/ 0 w 10515606"/>
              <a:gd name="connsiteY3-30" fmla="*/ 4437664 h 4437664"/>
              <a:gd name="connsiteX4-31" fmla="*/ 0 w 10515606"/>
              <a:gd name="connsiteY4-32" fmla="*/ 303859 h 4437664"/>
              <a:gd name="connsiteX5-33" fmla="*/ 3533778 w 10515606"/>
              <a:gd name="connsiteY5-34" fmla="*/ 320858 h 4437664"/>
              <a:gd name="connsiteX6" fmla="*/ 7178043 w 10515606"/>
              <a:gd name="connsiteY6" fmla="*/ 393248 h 4437664"/>
              <a:gd name="connsiteX0-35" fmla="*/ 7086603 w 10515606"/>
              <a:gd name="connsiteY0-36" fmla="*/ 301808 h 4437664"/>
              <a:gd name="connsiteX1-37" fmla="*/ 10515606 w 10515606"/>
              <a:gd name="connsiteY1-38" fmla="*/ 303859 h 4437664"/>
              <a:gd name="connsiteX2-39" fmla="*/ 10515606 w 10515606"/>
              <a:gd name="connsiteY2-40" fmla="*/ 4437664 h 4437664"/>
              <a:gd name="connsiteX3-41" fmla="*/ 0 w 10515606"/>
              <a:gd name="connsiteY3-42" fmla="*/ 4437664 h 4437664"/>
              <a:gd name="connsiteX4-43" fmla="*/ 0 w 10515606"/>
              <a:gd name="connsiteY4-44" fmla="*/ 303859 h 4437664"/>
              <a:gd name="connsiteX5-45" fmla="*/ 3533778 w 10515606"/>
              <a:gd name="connsiteY5-46" fmla="*/ 320858 h 4437664"/>
              <a:gd name="connsiteX0-47" fmla="*/ 7086603 w 10515606"/>
              <a:gd name="connsiteY0-48" fmla="*/ 14046 h 4149902"/>
              <a:gd name="connsiteX1-49" fmla="*/ 10515606 w 10515606"/>
              <a:gd name="connsiteY1-50" fmla="*/ 16097 h 4149902"/>
              <a:gd name="connsiteX2-51" fmla="*/ 10515606 w 10515606"/>
              <a:gd name="connsiteY2-52" fmla="*/ 4149902 h 4149902"/>
              <a:gd name="connsiteX3-53" fmla="*/ 0 w 10515606"/>
              <a:gd name="connsiteY3-54" fmla="*/ 4149902 h 4149902"/>
              <a:gd name="connsiteX4-55" fmla="*/ 0 w 10515606"/>
              <a:gd name="connsiteY4-56" fmla="*/ 16097 h 4149902"/>
              <a:gd name="connsiteX5-57" fmla="*/ 3533778 w 10515606"/>
              <a:gd name="connsiteY5-58" fmla="*/ 33096 h 4149902"/>
              <a:gd name="connsiteX0-59" fmla="*/ 6191253 w 10515606"/>
              <a:gd name="connsiteY0-60" fmla="*/ 39229 h 4149902"/>
              <a:gd name="connsiteX1-61" fmla="*/ 10515606 w 10515606"/>
              <a:gd name="connsiteY1-62" fmla="*/ 16097 h 4149902"/>
              <a:gd name="connsiteX2-63" fmla="*/ 10515606 w 10515606"/>
              <a:gd name="connsiteY2-64" fmla="*/ 4149902 h 4149902"/>
              <a:gd name="connsiteX3-65" fmla="*/ 0 w 10515606"/>
              <a:gd name="connsiteY3-66" fmla="*/ 4149902 h 4149902"/>
              <a:gd name="connsiteX4-67" fmla="*/ 0 w 10515606"/>
              <a:gd name="connsiteY4-68" fmla="*/ 16097 h 4149902"/>
              <a:gd name="connsiteX5-69" fmla="*/ 3533778 w 10515606"/>
              <a:gd name="connsiteY5-70" fmla="*/ 33096 h 4149902"/>
              <a:gd name="connsiteX0-71" fmla="*/ 6191253 w 10515606"/>
              <a:gd name="connsiteY0-72" fmla="*/ 39229 h 4149902"/>
              <a:gd name="connsiteX1-73" fmla="*/ 10515606 w 10515606"/>
              <a:gd name="connsiteY1-74" fmla="*/ 16097 h 4149902"/>
              <a:gd name="connsiteX2-75" fmla="*/ 10515606 w 10515606"/>
              <a:gd name="connsiteY2-76" fmla="*/ 4149902 h 4149902"/>
              <a:gd name="connsiteX3-77" fmla="*/ 0 w 10515606"/>
              <a:gd name="connsiteY3-78" fmla="*/ 4149902 h 4149902"/>
              <a:gd name="connsiteX4-79" fmla="*/ 0 w 10515606"/>
              <a:gd name="connsiteY4-80" fmla="*/ 16097 h 4149902"/>
              <a:gd name="connsiteX5-81" fmla="*/ 4400553 w 10515606"/>
              <a:gd name="connsiteY5-82" fmla="*/ 33095 h 41499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10515606" h="4149902">
                <a:moveTo>
                  <a:pt x="6191253" y="39229"/>
                </a:moveTo>
                <a:lnTo>
                  <a:pt x="10515606" y="16097"/>
                </a:lnTo>
                <a:lnTo>
                  <a:pt x="10515606" y="4149902"/>
                </a:lnTo>
                <a:lnTo>
                  <a:pt x="0" y="4149902"/>
                </a:lnTo>
                <a:lnTo>
                  <a:pt x="0" y="16097"/>
                </a:lnTo>
                <a:cubicBezTo>
                  <a:pt x="893763" y="-22337"/>
                  <a:pt x="3204213" y="18197"/>
                  <a:pt x="4400553" y="33095"/>
                </a:cubicBezTo>
              </a:path>
            </a:pathLst>
          </a:custGeom>
          <a:noFill/>
          <a:ln w="76200">
            <a:solidFill>
              <a:srgbClr val="CA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695891" y="1714585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200"/>
            <a:r>
              <a:rPr lang="en-US" altLang="zh-CN" sz="96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lang="zh-CN" altLang="en-US" sz="96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Rectangle 6"/>
          <p:cNvSpPr>
            <a:spLocks noChangeArrowheads="1"/>
          </p:cNvSpPr>
          <p:nvPr/>
        </p:nvSpPr>
        <p:spPr bwMode="black">
          <a:xfrm>
            <a:off x="4690325" y="4145663"/>
            <a:ext cx="461354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总结</a:t>
            </a: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2888126" y="4467976"/>
            <a:ext cx="654025" cy="46153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</a:t>
            </a:r>
            <a:r>
              <a:rPr lang="en-US" altLang="zh-CN" sz="3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art</a:t>
            </a:r>
            <a:endParaRPr lang="zh-CN" altLang="en-US" sz="862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文本框 1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912634" y="4346538"/>
            <a:ext cx="605935" cy="242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57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第四章</a:t>
            </a:r>
          </a:p>
        </p:txBody>
      </p:sp>
      <p:sp>
        <p:nvSpPr>
          <p:cNvPr id="11" name="文本框 1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664403" y="4007228"/>
            <a:ext cx="1025922" cy="1107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7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04</a:t>
            </a:r>
            <a:endParaRPr lang="zh-CN" altLang="en-US" sz="7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616321" y="1218796"/>
            <a:ext cx="6657463" cy="5181355"/>
            <a:chOff x="2101597" y="594889"/>
            <a:chExt cx="4994398" cy="388601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01597" y="594889"/>
              <a:ext cx="4994398" cy="3886016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/>
          </p:nvSpPr>
          <p:spPr>
            <a:xfrm>
              <a:off x="2908092" y="1313332"/>
              <a:ext cx="3310128" cy="2049481"/>
            </a:xfrm>
            <a:prstGeom prst="rect">
              <a:avLst/>
            </a:prstGeom>
            <a:solidFill>
              <a:srgbClr val="558ED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6992638" y="2042142"/>
            <a:ext cx="4894562" cy="2893057"/>
          </a:xfrm>
          <a:prstGeom prst="rect">
            <a:avLst/>
          </a:prstGeom>
          <a:noFill/>
        </p:spPr>
        <p:txBody>
          <a:bodyPr wrap="square" lIns="121877" tIns="60939" rIns="121877" bIns="60939" rtlCol="0">
            <a:spAutoFit/>
          </a:bodyPr>
          <a:lstStyle/>
          <a:p>
            <a:pPr marL="0" marR="0" lvl="0" indent="0" algn="just" defTabSz="12166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  </a:t>
            </a:r>
            <a:r>
              <a:rPr lang="en-US" altLang="zh-CN" sz="2000" b="1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     </a:t>
            </a:r>
            <a:r>
              <a:rPr lang="zh-CN" altLang="en-US" sz="2000" b="1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通过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此次游戏程序设计，主要是通过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Greenfoot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来制作游戏来更好的掌握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java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语言。通过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Greenfoot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这个平台，熟习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Greenfoot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在制作游戏方面所需要的技巧，将自己的游戏尽可能多的运用所学到的技术，并且将在平时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java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课程上面学到的知识付诸于实践，并从实践和实际的项目中提高自己的编程能力。找出自己的不足之处进行弥补。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-7247" y="0"/>
            <a:ext cx="12199247" cy="459283"/>
          </a:xfrm>
          <a:prstGeom prst="rect">
            <a:avLst/>
          </a:prstGeom>
          <a:gradFill>
            <a:gsLst>
              <a:gs pos="33000">
                <a:srgbClr val="C4D4EA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rgbClr val="7BE6E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/>
          <p:nvPr/>
        </p:nvCxnSpPr>
        <p:spPr>
          <a:xfrm>
            <a:off x="-7247" y="540605"/>
            <a:ext cx="12199247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68"/>
          <p:cNvSpPr txBox="1">
            <a:spLocks noChangeArrowheads="1"/>
          </p:cNvSpPr>
          <p:nvPr/>
        </p:nvSpPr>
        <p:spPr bwMode="auto">
          <a:xfrm>
            <a:off x="4032250" y="-29028"/>
            <a:ext cx="41275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72" tIns="45686" rIns="91372" bIns="45686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zh-CN" altLang="en-US" sz="2800" b="1" dirty="0">
                <a:solidFill>
                  <a:srgbClr val="110D0E"/>
                </a:solidFill>
                <a:latin typeface="Roboto" pitchFamily="2" charset="0"/>
              </a:rPr>
              <a:t>总结</a:t>
            </a:r>
            <a:endParaRPr lang="id-ID" altLang="zh-CN" sz="2800" b="1" dirty="0">
              <a:solidFill>
                <a:srgbClr val="110D0E"/>
              </a:solidFill>
              <a:latin typeface="Roboto" pitchFamily="2" charset="0"/>
            </a:endParaRPr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73A7A02C-9438-48DB-BD2A-9D8585B2AD1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063BFF9-0BE1-49B6-9F39-7946B6465C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36" r="19881"/>
          <a:stretch/>
        </p:blipFill>
        <p:spPr>
          <a:xfrm>
            <a:off x="1691368" y="2171086"/>
            <a:ext cx="4404632" cy="27560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" t="588" r="588" b="588"/>
          <a:stretch>
            <a:fillRect/>
          </a:stretch>
        </p:blipFill>
        <p:spPr>
          <a:xfrm rot="16200000">
            <a:off x="2667000" y="-2667000"/>
            <a:ext cx="6858000" cy="12192000"/>
          </a:xfrm>
          <a:custGeom>
            <a:avLst/>
            <a:gdLst>
              <a:gd name="connsiteX0" fmla="*/ 6858000 w 6858000"/>
              <a:gd name="connsiteY0" fmla="*/ 0 h 12192000"/>
              <a:gd name="connsiteX1" fmla="*/ 6858000 w 6858000"/>
              <a:gd name="connsiteY1" fmla="*/ 12192000 h 12192000"/>
              <a:gd name="connsiteX2" fmla="*/ 0 w 6858000"/>
              <a:gd name="connsiteY2" fmla="*/ 12192000 h 12192000"/>
              <a:gd name="connsiteX3" fmla="*/ 0 w 6858000"/>
              <a:gd name="connsiteY3" fmla="*/ 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12192000">
                <a:moveTo>
                  <a:pt x="6858000" y="0"/>
                </a:moveTo>
                <a:lnTo>
                  <a:pt x="685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20802" r="5674" b="25033"/>
          <a:stretch>
            <a:fillRect/>
          </a:stretch>
        </p:blipFill>
        <p:spPr>
          <a:xfrm>
            <a:off x="4214707" y="-188685"/>
            <a:ext cx="3762587" cy="36617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38197" y="1626068"/>
            <a:ext cx="10515606" cy="4290771"/>
          </a:xfrm>
          <a:custGeom>
            <a:avLst/>
            <a:gdLst>
              <a:gd name="connsiteX0" fmla="*/ 0 w 10515606"/>
              <a:gd name="connsiteY0" fmla="*/ 0 h 4133805"/>
              <a:gd name="connsiteX1" fmla="*/ 10515606 w 10515606"/>
              <a:gd name="connsiteY1" fmla="*/ 0 h 4133805"/>
              <a:gd name="connsiteX2" fmla="*/ 10515606 w 10515606"/>
              <a:gd name="connsiteY2" fmla="*/ 4133805 h 4133805"/>
              <a:gd name="connsiteX3" fmla="*/ 0 w 10515606"/>
              <a:gd name="connsiteY3" fmla="*/ 4133805 h 4133805"/>
              <a:gd name="connsiteX4" fmla="*/ 0 w 10515606"/>
              <a:gd name="connsiteY4" fmla="*/ 0 h 4133805"/>
              <a:gd name="connsiteX0-1" fmla="*/ 0 w 10515606"/>
              <a:gd name="connsiteY0-2" fmla="*/ 2051 h 4135856"/>
              <a:gd name="connsiteX1-3" fmla="*/ 7086603 w 10515606"/>
              <a:gd name="connsiteY1-4" fmla="*/ 0 h 4135856"/>
              <a:gd name="connsiteX2-5" fmla="*/ 10515606 w 10515606"/>
              <a:gd name="connsiteY2-6" fmla="*/ 2051 h 4135856"/>
              <a:gd name="connsiteX3-7" fmla="*/ 10515606 w 10515606"/>
              <a:gd name="connsiteY3-8" fmla="*/ 4135856 h 4135856"/>
              <a:gd name="connsiteX4-9" fmla="*/ 0 w 10515606"/>
              <a:gd name="connsiteY4-10" fmla="*/ 4135856 h 4135856"/>
              <a:gd name="connsiteX5" fmla="*/ 0 w 10515606"/>
              <a:gd name="connsiteY5" fmla="*/ 2051 h 4135856"/>
              <a:gd name="connsiteX0-11" fmla="*/ 7086603 w 10515606"/>
              <a:gd name="connsiteY0-12" fmla="*/ 0 h 4135856"/>
              <a:gd name="connsiteX1-13" fmla="*/ 10515606 w 10515606"/>
              <a:gd name="connsiteY1-14" fmla="*/ 2051 h 4135856"/>
              <a:gd name="connsiteX2-15" fmla="*/ 10515606 w 10515606"/>
              <a:gd name="connsiteY2-16" fmla="*/ 4135856 h 4135856"/>
              <a:gd name="connsiteX3-17" fmla="*/ 0 w 10515606"/>
              <a:gd name="connsiteY3-18" fmla="*/ 4135856 h 4135856"/>
              <a:gd name="connsiteX4-19" fmla="*/ 0 w 10515606"/>
              <a:gd name="connsiteY4-20" fmla="*/ 2051 h 4135856"/>
              <a:gd name="connsiteX5-21" fmla="*/ 7178043 w 10515606"/>
              <a:gd name="connsiteY5-22" fmla="*/ 91440 h 4135856"/>
              <a:gd name="connsiteX0-23" fmla="*/ 7086603 w 10515606"/>
              <a:gd name="connsiteY0-24" fmla="*/ 301808 h 4437664"/>
              <a:gd name="connsiteX1-25" fmla="*/ 10515606 w 10515606"/>
              <a:gd name="connsiteY1-26" fmla="*/ 303859 h 4437664"/>
              <a:gd name="connsiteX2-27" fmla="*/ 10515606 w 10515606"/>
              <a:gd name="connsiteY2-28" fmla="*/ 4437664 h 4437664"/>
              <a:gd name="connsiteX3-29" fmla="*/ 0 w 10515606"/>
              <a:gd name="connsiteY3-30" fmla="*/ 4437664 h 4437664"/>
              <a:gd name="connsiteX4-31" fmla="*/ 0 w 10515606"/>
              <a:gd name="connsiteY4-32" fmla="*/ 303859 h 4437664"/>
              <a:gd name="connsiteX5-33" fmla="*/ 3533778 w 10515606"/>
              <a:gd name="connsiteY5-34" fmla="*/ 320858 h 4437664"/>
              <a:gd name="connsiteX6" fmla="*/ 7178043 w 10515606"/>
              <a:gd name="connsiteY6" fmla="*/ 393248 h 4437664"/>
              <a:gd name="connsiteX0-35" fmla="*/ 7086603 w 10515606"/>
              <a:gd name="connsiteY0-36" fmla="*/ 301808 h 4437664"/>
              <a:gd name="connsiteX1-37" fmla="*/ 10515606 w 10515606"/>
              <a:gd name="connsiteY1-38" fmla="*/ 303859 h 4437664"/>
              <a:gd name="connsiteX2-39" fmla="*/ 10515606 w 10515606"/>
              <a:gd name="connsiteY2-40" fmla="*/ 4437664 h 4437664"/>
              <a:gd name="connsiteX3-41" fmla="*/ 0 w 10515606"/>
              <a:gd name="connsiteY3-42" fmla="*/ 4437664 h 4437664"/>
              <a:gd name="connsiteX4-43" fmla="*/ 0 w 10515606"/>
              <a:gd name="connsiteY4-44" fmla="*/ 303859 h 4437664"/>
              <a:gd name="connsiteX5-45" fmla="*/ 3533778 w 10515606"/>
              <a:gd name="connsiteY5-46" fmla="*/ 320858 h 4437664"/>
              <a:gd name="connsiteX0-47" fmla="*/ 7086603 w 10515606"/>
              <a:gd name="connsiteY0-48" fmla="*/ 14046 h 4149902"/>
              <a:gd name="connsiteX1-49" fmla="*/ 10515606 w 10515606"/>
              <a:gd name="connsiteY1-50" fmla="*/ 16097 h 4149902"/>
              <a:gd name="connsiteX2-51" fmla="*/ 10515606 w 10515606"/>
              <a:gd name="connsiteY2-52" fmla="*/ 4149902 h 4149902"/>
              <a:gd name="connsiteX3-53" fmla="*/ 0 w 10515606"/>
              <a:gd name="connsiteY3-54" fmla="*/ 4149902 h 4149902"/>
              <a:gd name="connsiteX4-55" fmla="*/ 0 w 10515606"/>
              <a:gd name="connsiteY4-56" fmla="*/ 16097 h 4149902"/>
              <a:gd name="connsiteX5-57" fmla="*/ 3533778 w 10515606"/>
              <a:gd name="connsiteY5-58" fmla="*/ 33096 h 41499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10515606" h="4149902">
                <a:moveTo>
                  <a:pt x="7086603" y="14046"/>
                </a:moveTo>
                <a:lnTo>
                  <a:pt x="10515606" y="16097"/>
                </a:lnTo>
                <a:lnTo>
                  <a:pt x="10515606" y="4149902"/>
                </a:lnTo>
                <a:lnTo>
                  <a:pt x="0" y="4149902"/>
                </a:lnTo>
                <a:lnTo>
                  <a:pt x="0" y="16097"/>
                </a:lnTo>
                <a:cubicBezTo>
                  <a:pt x="893763" y="-22337"/>
                  <a:pt x="2337438" y="18198"/>
                  <a:pt x="3533778" y="33096"/>
                </a:cubicBezTo>
              </a:path>
            </a:pathLst>
          </a:custGeom>
          <a:noFill/>
          <a:ln w="76200">
            <a:solidFill>
              <a:srgbClr val="CA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框 22"/>
          <p:cNvSpPr>
            <a:spLocks noChangeArrowheads="1"/>
          </p:cNvSpPr>
          <p:nvPr/>
        </p:nvSpPr>
        <p:spPr bwMode="auto">
          <a:xfrm>
            <a:off x="3135312" y="3490505"/>
            <a:ext cx="5902326" cy="995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defTabSz="1219200"/>
            <a:r>
              <a:rPr lang="en-US" altLang="zh-CN" sz="5865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【THANKS】</a:t>
            </a:r>
            <a:endParaRPr lang="zh-CN" altLang="en-US" sz="5865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3" name="直接连接符 25"/>
          <p:cNvSpPr>
            <a:spLocks noChangeShapeType="1"/>
          </p:cNvSpPr>
          <p:nvPr/>
        </p:nvSpPr>
        <p:spPr bwMode="auto">
          <a:xfrm>
            <a:off x="3135313" y="4450279"/>
            <a:ext cx="5902325" cy="0"/>
          </a:xfrm>
          <a:prstGeom prst="line">
            <a:avLst/>
          </a:prstGeom>
          <a:noFill/>
          <a:ln w="6350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1219200"/>
            <a:endParaRPr lang="zh-CN" alt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56D8F76-2F94-4120-93F5-649BD0F630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99" y="1017944"/>
            <a:ext cx="1219200" cy="121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" t="588" r="588" b="588"/>
          <a:stretch>
            <a:fillRect/>
          </a:stretch>
        </p:blipFill>
        <p:spPr>
          <a:xfrm rot="16200000">
            <a:off x="2667000" y="-2702178"/>
            <a:ext cx="6858000" cy="12192000"/>
          </a:xfrm>
          <a:custGeom>
            <a:avLst/>
            <a:gdLst>
              <a:gd name="connsiteX0" fmla="*/ 6858000 w 6858000"/>
              <a:gd name="connsiteY0" fmla="*/ 0 h 12192000"/>
              <a:gd name="connsiteX1" fmla="*/ 6858000 w 6858000"/>
              <a:gd name="connsiteY1" fmla="*/ 12192000 h 12192000"/>
              <a:gd name="connsiteX2" fmla="*/ 0 w 6858000"/>
              <a:gd name="connsiteY2" fmla="*/ 12192000 h 12192000"/>
              <a:gd name="connsiteX3" fmla="*/ 0 w 6858000"/>
              <a:gd name="connsiteY3" fmla="*/ 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12192000">
                <a:moveTo>
                  <a:pt x="6858000" y="0"/>
                </a:moveTo>
                <a:lnTo>
                  <a:pt x="685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20802" r="5674" b="25033"/>
          <a:stretch>
            <a:fillRect/>
          </a:stretch>
        </p:blipFill>
        <p:spPr>
          <a:xfrm>
            <a:off x="4214707" y="-188685"/>
            <a:ext cx="3762587" cy="36617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38197" y="1626068"/>
            <a:ext cx="10515606" cy="4290771"/>
          </a:xfrm>
          <a:custGeom>
            <a:avLst/>
            <a:gdLst>
              <a:gd name="connsiteX0" fmla="*/ 0 w 10515606"/>
              <a:gd name="connsiteY0" fmla="*/ 0 h 4133805"/>
              <a:gd name="connsiteX1" fmla="*/ 10515606 w 10515606"/>
              <a:gd name="connsiteY1" fmla="*/ 0 h 4133805"/>
              <a:gd name="connsiteX2" fmla="*/ 10515606 w 10515606"/>
              <a:gd name="connsiteY2" fmla="*/ 4133805 h 4133805"/>
              <a:gd name="connsiteX3" fmla="*/ 0 w 10515606"/>
              <a:gd name="connsiteY3" fmla="*/ 4133805 h 4133805"/>
              <a:gd name="connsiteX4" fmla="*/ 0 w 10515606"/>
              <a:gd name="connsiteY4" fmla="*/ 0 h 4133805"/>
              <a:gd name="connsiteX0-1" fmla="*/ 0 w 10515606"/>
              <a:gd name="connsiteY0-2" fmla="*/ 2051 h 4135856"/>
              <a:gd name="connsiteX1-3" fmla="*/ 7086603 w 10515606"/>
              <a:gd name="connsiteY1-4" fmla="*/ 0 h 4135856"/>
              <a:gd name="connsiteX2-5" fmla="*/ 10515606 w 10515606"/>
              <a:gd name="connsiteY2-6" fmla="*/ 2051 h 4135856"/>
              <a:gd name="connsiteX3-7" fmla="*/ 10515606 w 10515606"/>
              <a:gd name="connsiteY3-8" fmla="*/ 4135856 h 4135856"/>
              <a:gd name="connsiteX4-9" fmla="*/ 0 w 10515606"/>
              <a:gd name="connsiteY4-10" fmla="*/ 4135856 h 4135856"/>
              <a:gd name="connsiteX5" fmla="*/ 0 w 10515606"/>
              <a:gd name="connsiteY5" fmla="*/ 2051 h 4135856"/>
              <a:gd name="connsiteX0-11" fmla="*/ 7086603 w 10515606"/>
              <a:gd name="connsiteY0-12" fmla="*/ 0 h 4135856"/>
              <a:gd name="connsiteX1-13" fmla="*/ 10515606 w 10515606"/>
              <a:gd name="connsiteY1-14" fmla="*/ 2051 h 4135856"/>
              <a:gd name="connsiteX2-15" fmla="*/ 10515606 w 10515606"/>
              <a:gd name="connsiteY2-16" fmla="*/ 4135856 h 4135856"/>
              <a:gd name="connsiteX3-17" fmla="*/ 0 w 10515606"/>
              <a:gd name="connsiteY3-18" fmla="*/ 4135856 h 4135856"/>
              <a:gd name="connsiteX4-19" fmla="*/ 0 w 10515606"/>
              <a:gd name="connsiteY4-20" fmla="*/ 2051 h 4135856"/>
              <a:gd name="connsiteX5-21" fmla="*/ 7178043 w 10515606"/>
              <a:gd name="connsiteY5-22" fmla="*/ 91440 h 4135856"/>
              <a:gd name="connsiteX0-23" fmla="*/ 7086603 w 10515606"/>
              <a:gd name="connsiteY0-24" fmla="*/ 301808 h 4437664"/>
              <a:gd name="connsiteX1-25" fmla="*/ 10515606 w 10515606"/>
              <a:gd name="connsiteY1-26" fmla="*/ 303859 h 4437664"/>
              <a:gd name="connsiteX2-27" fmla="*/ 10515606 w 10515606"/>
              <a:gd name="connsiteY2-28" fmla="*/ 4437664 h 4437664"/>
              <a:gd name="connsiteX3-29" fmla="*/ 0 w 10515606"/>
              <a:gd name="connsiteY3-30" fmla="*/ 4437664 h 4437664"/>
              <a:gd name="connsiteX4-31" fmla="*/ 0 w 10515606"/>
              <a:gd name="connsiteY4-32" fmla="*/ 303859 h 4437664"/>
              <a:gd name="connsiteX5-33" fmla="*/ 3533778 w 10515606"/>
              <a:gd name="connsiteY5-34" fmla="*/ 320858 h 4437664"/>
              <a:gd name="connsiteX6" fmla="*/ 7178043 w 10515606"/>
              <a:gd name="connsiteY6" fmla="*/ 393248 h 4437664"/>
              <a:gd name="connsiteX0-35" fmla="*/ 7086603 w 10515606"/>
              <a:gd name="connsiteY0-36" fmla="*/ 301808 h 4437664"/>
              <a:gd name="connsiteX1-37" fmla="*/ 10515606 w 10515606"/>
              <a:gd name="connsiteY1-38" fmla="*/ 303859 h 4437664"/>
              <a:gd name="connsiteX2-39" fmla="*/ 10515606 w 10515606"/>
              <a:gd name="connsiteY2-40" fmla="*/ 4437664 h 4437664"/>
              <a:gd name="connsiteX3-41" fmla="*/ 0 w 10515606"/>
              <a:gd name="connsiteY3-42" fmla="*/ 4437664 h 4437664"/>
              <a:gd name="connsiteX4-43" fmla="*/ 0 w 10515606"/>
              <a:gd name="connsiteY4-44" fmla="*/ 303859 h 4437664"/>
              <a:gd name="connsiteX5-45" fmla="*/ 3533778 w 10515606"/>
              <a:gd name="connsiteY5-46" fmla="*/ 320858 h 4437664"/>
              <a:gd name="connsiteX0-47" fmla="*/ 7086603 w 10515606"/>
              <a:gd name="connsiteY0-48" fmla="*/ 14046 h 4149902"/>
              <a:gd name="connsiteX1-49" fmla="*/ 10515606 w 10515606"/>
              <a:gd name="connsiteY1-50" fmla="*/ 16097 h 4149902"/>
              <a:gd name="connsiteX2-51" fmla="*/ 10515606 w 10515606"/>
              <a:gd name="connsiteY2-52" fmla="*/ 4149902 h 4149902"/>
              <a:gd name="connsiteX3-53" fmla="*/ 0 w 10515606"/>
              <a:gd name="connsiteY3-54" fmla="*/ 4149902 h 4149902"/>
              <a:gd name="connsiteX4-55" fmla="*/ 0 w 10515606"/>
              <a:gd name="connsiteY4-56" fmla="*/ 16097 h 4149902"/>
              <a:gd name="connsiteX5-57" fmla="*/ 3533778 w 10515606"/>
              <a:gd name="connsiteY5-58" fmla="*/ 33096 h 41499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10515606" h="4149902">
                <a:moveTo>
                  <a:pt x="7086603" y="14046"/>
                </a:moveTo>
                <a:lnTo>
                  <a:pt x="10515606" y="16097"/>
                </a:lnTo>
                <a:lnTo>
                  <a:pt x="10515606" y="4149902"/>
                </a:lnTo>
                <a:lnTo>
                  <a:pt x="0" y="4149902"/>
                </a:lnTo>
                <a:lnTo>
                  <a:pt x="0" y="16097"/>
                </a:lnTo>
                <a:cubicBezTo>
                  <a:pt x="893763" y="-22337"/>
                  <a:pt x="2337438" y="18198"/>
                  <a:pt x="3533778" y="33096"/>
                </a:cubicBezTo>
              </a:path>
            </a:pathLst>
          </a:custGeom>
          <a:noFill/>
          <a:ln w="76200">
            <a:solidFill>
              <a:srgbClr val="CA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426215" y="1255242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200"/>
            <a:r>
              <a:rPr lang="zh-CN" altLang="en-US" sz="48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charset="-122"/>
                <a:sym typeface="Arial" panose="020B0604020202020204" pitchFamily="34" charset="0"/>
              </a:rPr>
              <a:t>目录</a:t>
            </a:r>
          </a:p>
        </p:txBody>
      </p:sp>
      <p:sp>
        <p:nvSpPr>
          <p:cNvPr id="18" name="矩形 17"/>
          <p:cNvSpPr/>
          <p:nvPr/>
        </p:nvSpPr>
        <p:spPr bwMode="auto">
          <a:xfrm>
            <a:off x="3259193" y="3360018"/>
            <a:ext cx="2379388" cy="441897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zh-CN" altLang="en-US" sz="160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black">
          <a:xfrm>
            <a:off x="3545927" y="3401806"/>
            <a:ext cx="209265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成员分工介绍</a:t>
            </a:r>
          </a:p>
        </p:txBody>
      </p:sp>
      <p:sp>
        <p:nvSpPr>
          <p:cNvPr id="26" name="矩形 25"/>
          <p:cNvSpPr/>
          <p:nvPr/>
        </p:nvSpPr>
        <p:spPr>
          <a:xfrm>
            <a:off x="2006228" y="3360019"/>
            <a:ext cx="1105992" cy="4469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070045" y="3393822"/>
            <a:ext cx="978357" cy="40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110D0E"/>
                </a:solidFill>
                <a:latin typeface="微软雅黑" panose="020B0503020204020204" charset="-122"/>
                <a:ea typeface="微软雅黑" panose="020B0503020204020204" charset="-122"/>
              </a:rPr>
              <a:t>第一章</a:t>
            </a:r>
          </a:p>
        </p:txBody>
      </p:sp>
      <p:sp>
        <p:nvSpPr>
          <p:cNvPr id="28" name="矩形 27"/>
          <p:cNvSpPr/>
          <p:nvPr/>
        </p:nvSpPr>
        <p:spPr bwMode="auto">
          <a:xfrm>
            <a:off x="7806385" y="3360018"/>
            <a:ext cx="2379388" cy="441897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zh-CN" altLang="en-US" sz="160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9" name="Rectangle 6"/>
          <p:cNvSpPr>
            <a:spLocks noChangeArrowheads="1"/>
          </p:cNvSpPr>
          <p:nvPr/>
        </p:nvSpPr>
        <p:spPr bwMode="black">
          <a:xfrm>
            <a:off x="7949752" y="3401806"/>
            <a:ext cx="209265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项目设计</a:t>
            </a:r>
          </a:p>
        </p:txBody>
      </p:sp>
      <p:sp>
        <p:nvSpPr>
          <p:cNvPr id="30" name="矩形 29"/>
          <p:cNvSpPr/>
          <p:nvPr/>
        </p:nvSpPr>
        <p:spPr>
          <a:xfrm>
            <a:off x="6553420" y="3360019"/>
            <a:ext cx="1105992" cy="4469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617237" y="3393822"/>
            <a:ext cx="978357" cy="40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110D0E"/>
                </a:solidFill>
                <a:latin typeface="微软雅黑" panose="020B0503020204020204" charset="-122"/>
                <a:ea typeface="微软雅黑" panose="020B0503020204020204" charset="-122"/>
              </a:rPr>
              <a:t>第二章</a:t>
            </a:r>
          </a:p>
        </p:txBody>
      </p:sp>
      <p:sp>
        <p:nvSpPr>
          <p:cNvPr id="32" name="矩形 31"/>
          <p:cNvSpPr/>
          <p:nvPr/>
        </p:nvSpPr>
        <p:spPr bwMode="auto">
          <a:xfrm>
            <a:off x="3259193" y="4598405"/>
            <a:ext cx="2379388" cy="441897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zh-CN" altLang="en-US" sz="160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3" name="Rectangle 6"/>
          <p:cNvSpPr>
            <a:spLocks noChangeArrowheads="1"/>
          </p:cNvSpPr>
          <p:nvPr/>
        </p:nvSpPr>
        <p:spPr bwMode="black">
          <a:xfrm>
            <a:off x="3545927" y="4640193"/>
            <a:ext cx="209265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项目功能简介</a:t>
            </a:r>
          </a:p>
        </p:txBody>
      </p:sp>
      <p:sp>
        <p:nvSpPr>
          <p:cNvPr id="34" name="矩形 33"/>
          <p:cNvSpPr/>
          <p:nvPr/>
        </p:nvSpPr>
        <p:spPr>
          <a:xfrm>
            <a:off x="2006228" y="4598406"/>
            <a:ext cx="1105992" cy="4469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070045" y="4632209"/>
            <a:ext cx="978357" cy="40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110D0E"/>
                </a:solidFill>
                <a:latin typeface="微软雅黑" panose="020B0503020204020204" charset="-122"/>
                <a:ea typeface="微软雅黑" panose="020B0503020204020204" charset="-122"/>
              </a:rPr>
              <a:t>第三章</a:t>
            </a:r>
          </a:p>
        </p:txBody>
      </p:sp>
      <p:sp>
        <p:nvSpPr>
          <p:cNvPr id="36" name="矩形 35"/>
          <p:cNvSpPr/>
          <p:nvPr/>
        </p:nvSpPr>
        <p:spPr bwMode="auto">
          <a:xfrm>
            <a:off x="7806385" y="4598405"/>
            <a:ext cx="2379388" cy="441897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zh-CN" altLang="en-US" sz="16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7" name="Rectangle 6"/>
          <p:cNvSpPr>
            <a:spLocks noChangeArrowheads="1"/>
          </p:cNvSpPr>
          <p:nvPr/>
        </p:nvSpPr>
        <p:spPr bwMode="black">
          <a:xfrm>
            <a:off x="7949752" y="4640193"/>
            <a:ext cx="209265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总结</a:t>
            </a:r>
          </a:p>
        </p:txBody>
      </p:sp>
      <p:sp>
        <p:nvSpPr>
          <p:cNvPr id="38" name="矩形 37"/>
          <p:cNvSpPr/>
          <p:nvPr/>
        </p:nvSpPr>
        <p:spPr>
          <a:xfrm>
            <a:off x="6553420" y="4598406"/>
            <a:ext cx="1105992" cy="4469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617237" y="4632209"/>
            <a:ext cx="978357" cy="40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110D0E"/>
                </a:solidFill>
                <a:latin typeface="微软雅黑" panose="020B0503020204020204" charset="-122"/>
                <a:ea typeface="微软雅黑" panose="020B0503020204020204" charset="-122"/>
              </a:rPr>
              <a:t>第四章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" t="588" r="588" b="588"/>
          <a:stretch>
            <a:fillRect/>
          </a:stretch>
        </p:blipFill>
        <p:spPr>
          <a:xfrm rot="16200000">
            <a:off x="2667000" y="-2702178"/>
            <a:ext cx="6858000" cy="12192000"/>
          </a:xfrm>
          <a:custGeom>
            <a:avLst/>
            <a:gdLst>
              <a:gd name="connsiteX0" fmla="*/ 6858000 w 6858000"/>
              <a:gd name="connsiteY0" fmla="*/ 0 h 12192000"/>
              <a:gd name="connsiteX1" fmla="*/ 6858000 w 6858000"/>
              <a:gd name="connsiteY1" fmla="*/ 12192000 h 12192000"/>
              <a:gd name="connsiteX2" fmla="*/ 0 w 6858000"/>
              <a:gd name="connsiteY2" fmla="*/ 12192000 h 12192000"/>
              <a:gd name="connsiteX3" fmla="*/ 0 w 6858000"/>
              <a:gd name="connsiteY3" fmla="*/ 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12192000">
                <a:moveTo>
                  <a:pt x="6858000" y="0"/>
                </a:moveTo>
                <a:lnTo>
                  <a:pt x="685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20802" r="5674" b="25033"/>
          <a:stretch>
            <a:fillRect/>
          </a:stretch>
        </p:blipFill>
        <p:spPr>
          <a:xfrm>
            <a:off x="4214707" y="678090"/>
            <a:ext cx="3762587" cy="36617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38197" y="3554960"/>
            <a:ext cx="10515606" cy="1569660"/>
          </a:xfrm>
          <a:custGeom>
            <a:avLst/>
            <a:gdLst>
              <a:gd name="connsiteX0" fmla="*/ 0 w 10515606"/>
              <a:gd name="connsiteY0" fmla="*/ 0 h 4133805"/>
              <a:gd name="connsiteX1" fmla="*/ 10515606 w 10515606"/>
              <a:gd name="connsiteY1" fmla="*/ 0 h 4133805"/>
              <a:gd name="connsiteX2" fmla="*/ 10515606 w 10515606"/>
              <a:gd name="connsiteY2" fmla="*/ 4133805 h 4133805"/>
              <a:gd name="connsiteX3" fmla="*/ 0 w 10515606"/>
              <a:gd name="connsiteY3" fmla="*/ 4133805 h 4133805"/>
              <a:gd name="connsiteX4" fmla="*/ 0 w 10515606"/>
              <a:gd name="connsiteY4" fmla="*/ 0 h 4133805"/>
              <a:gd name="connsiteX0-1" fmla="*/ 0 w 10515606"/>
              <a:gd name="connsiteY0-2" fmla="*/ 2051 h 4135856"/>
              <a:gd name="connsiteX1-3" fmla="*/ 7086603 w 10515606"/>
              <a:gd name="connsiteY1-4" fmla="*/ 0 h 4135856"/>
              <a:gd name="connsiteX2-5" fmla="*/ 10515606 w 10515606"/>
              <a:gd name="connsiteY2-6" fmla="*/ 2051 h 4135856"/>
              <a:gd name="connsiteX3-7" fmla="*/ 10515606 w 10515606"/>
              <a:gd name="connsiteY3-8" fmla="*/ 4135856 h 4135856"/>
              <a:gd name="connsiteX4-9" fmla="*/ 0 w 10515606"/>
              <a:gd name="connsiteY4-10" fmla="*/ 4135856 h 4135856"/>
              <a:gd name="connsiteX5" fmla="*/ 0 w 10515606"/>
              <a:gd name="connsiteY5" fmla="*/ 2051 h 4135856"/>
              <a:gd name="connsiteX0-11" fmla="*/ 7086603 w 10515606"/>
              <a:gd name="connsiteY0-12" fmla="*/ 0 h 4135856"/>
              <a:gd name="connsiteX1-13" fmla="*/ 10515606 w 10515606"/>
              <a:gd name="connsiteY1-14" fmla="*/ 2051 h 4135856"/>
              <a:gd name="connsiteX2-15" fmla="*/ 10515606 w 10515606"/>
              <a:gd name="connsiteY2-16" fmla="*/ 4135856 h 4135856"/>
              <a:gd name="connsiteX3-17" fmla="*/ 0 w 10515606"/>
              <a:gd name="connsiteY3-18" fmla="*/ 4135856 h 4135856"/>
              <a:gd name="connsiteX4-19" fmla="*/ 0 w 10515606"/>
              <a:gd name="connsiteY4-20" fmla="*/ 2051 h 4135856"/>
              <a:gd name="connsiteX5-21" fmla="*/ 7178043 w 10515606"/>
              <a:gd name="connsiteY5-22" fmla="*/ 91440 h 4135856"/>
              <a:gd name="connsiteX0-23" fmla="*/ 7086603 w 10515606"/>
              <a:gd name="connsiteY0-24" fmla="*/ 301808 h 4437664"/>
              <a:gd name="connsiteX1-25" fmla="*/ 10515606 w 10515606"/>
              <a:gd name="connsiteY1-26" fmla="*/ 303859 h 4437664"/>
              <a:gd name="connsiteX2-27" fmla="*/ 10515606 w 10515606"/>
              <a:gd name="connsiteY2-28" fmla="*/ 4437664 h 4437664"/>
              <a:gd name="connsiteX3-29" fmla="*/ 0 w 10515606"/>
              <a:gd name="connsiteY3-30" fmla="*/ 4437664 h 4437664"/>
              <a:gd name="connsiteX4-31" fmla="*/ 0 w 10515606"/>
              <a:gd name="connsiteY4-32" fmla="*/ 303859 h 4437664"/>
              <a:gd name="connsiteX5-33" fmla="*/ 3533778 w 10515606"/>
              <a:gd name="connsiteY5-34" fmla="*/ 320858 h 4437664"/>
              <a:gd name="connsiteX6" fmla="*/ 7178043 w 10515606"/>
              <a:gd name="connsiteY6" fmla="*/ 393248 h 4437664"/>
              <a:gd name="connsiteX0-35" fmla="*/ 7086603 w 10515606"/>
              <a:gd name="connsiteY0-36" fmla="*/ 301808 h 4437664"/>
              <a:gd name="connsiteX1-37" fmla="*/ 10515606 w 10515606"/>
              <a:gd name="connsiteY1-38" fmla="*/ 303859 h 4437664"/>
              <a:gd name="connsiteX2-39" fmla="*/ 10515606 w 10515606"/>
              <a:gd name="connsiteY2-40" fmla="*/ 4437664 h 4437664"/>
              <a:gd name="connsiteX3-41" fmla="*/ 0 w 10515606"/>
              <a:gd name="connsiteY3-42" fmla="*/ 4437664 h 4437664"/>
              <a:gd name="connsiteX4-43" fmla="*/ 0 w 10515606"/>
              <a:gd name="connsiteY4-44" fmla="*/ 303859 h 4437664"/>
              <a:gd name="connsiteX5-45" fmla="*/ 3533778 w 10515606"/>
              <a:gd name="connsiteY5-46" fmla="*/ 320858 h 4437664"/>
              <a:gd name="connsiteX0-47" fmla="*/ 7086603 w 10515606"/>
              <a:gd name="connsiteY0-48" fmla="*/ 14046 h 4149902"/>
              <a:gd name="connsiteX1-49" fmla="*/ 10515606 w 10515606"/>
              <a:gd name="connsiteY1-50" fmla="*/ 16097 h 4149902"/>
              <a:gd name="connsiteX2-51" fmla="*/ 10515606 w 10515606"/>
              <a:gd name="connsiteY2-52" fmla="*/ 4149902 h 4149902"/>
              <a:gd name="connsiteX3-53" fmla="*/ 0 w 10515606"/>
              <a:gd name="connsiteY3-54" fmla="*/ 4149902 h 4149902"/>
              <a:gd name="connsiteX4-55" fmla="*/ 0 w 10515606"/>
              <a:gd name="connsiteY4-56" fmla="*/ 16097 h 4149902"/>
              <a:gd name="connsiteX5-57" fmla="*/ 3533778 w 10515606"/>
              <a:gd name="connsiteY5-58" fmla="*/ 33096 h 4149902"/>
              <a:gd name="connsiteX0-59" fmla="*/ 6191253 w 10515606"/>
              <a:gd name="connsiteY0-60" fmla="*/ 39229 h 4149902"/>
              <a:gd name="connsiteX1-61" fmla="*/ 10515606 w 10515606"/>
              <a:gd name="connsiteY1-62" fmla="*/ 16097 h 4149902"/>
              <a:gd name="connsiteX2-63" fmla="*/ 10515606 w 10515606"/>
              <a:gd name="connsiteY2-64" fmla="*/ 4149902 h 4149902"/>
              <a:gd name="connsiteX3-65" fmla="*/ 0 w 10515606"/>
              <a:gd name="connsiteY3-66" fmla="*/ 4149902 h 4149902"/>
              <a:gd name="connsiteX4-67" fmla="*/ 0 w 10515606"/>
              <a:gd name="connsiteY4-68" fmla="*/ 16097 h 4149902"/>
              <a:gd name="connsiteX5-69" fmla="*/ 3533778 w 10515606"/>
              <a:gd name="connsiteY5-70" fmla="*/ 33096 h 4149902"/>
              <a:gd name="connsiteX0-71" fmla="*/ 6191253 w 10515606"/>
              <a:gd name="connsiteY0-72" fmla="*/ 39229 h 4149902"/>
              <a:gd name="connsiteX1-73" fmla="*/ 10515606 w 10515606"/>
              <a:gd name="connsiteY1-74" fmla="*/ 16097 h 4149902"/>
              <a:gd name="connsiteX2-75" fmla="*/ 10515606 w 10515606"/>
              <a:gd name="connsiteY2-76" fmla="*/ 4149902 h 4149902"/>
              <a:gd name="connsiteX3-77" fmla="*/ 0 w 10515606"/>
              <a:gd name="connsiteY3-78" fmla="*/ 4149902 h 4149902"/>
              <a:gd name="connsiteX4-79" fmla="*/ 0 w 10515606"/>
              <a:gd name="connsiteY4-80" fmla="*/ 16097 h 4149902"/>
              <a:gd name="connsiteX5-81" fmla="*/ 4400553 w 10515606"/>
              <a:gd name="connsiteY5-82" fmla="*/ 33095 h 41499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10515606" h="4149902">
                <a:moveTo>
                  <a:pt x="6191253" y="39229"/>
                </a:moveTo>
                <a:lnTo>
                  <a:pt x="10515606" y="16097"/>
                </a:lnTo>
                <a:lnTo>
                  <a:pt x="10515606" y="4149902"/>
                </a:lnTo>
                <a:lnTo>
                  <a:pt x="0" y="4149902"/>
                </a:lnTo>
                <a:lnTo>
                  <a:pt x="0" y="16097"/>
                </a:lnTo>
                <a:cubicBezTo>
                  <a:pt x="893763" y="-22337"/>
                  <a:pt x="3204213" y="18197"/>
                  <a:pt x="4400553" y="33095"/>
                </a:cubicBezTo>
              </a:path>
            </a:pathLst>
          </a:custGeom>
          <a:noFill/>
          <a:ln w="76200">
            <a:solidFill>
              <a:srgbClr val="CA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768828" y="1724110"/>
            <a:ext cx="6543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200"/>
            <a:r>
              <a:rPr lang="en-US" altLang="zh-CN" sz="96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lang="zh-CN" altLang="en-US" sz="96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Rectangle 6"/>
          <p:cNvSpPr>
            <a:spLocks noChangeArrowheads="1"/>
          </p:cNvSpPr>
          <p:nvPr/>
        </p:nvSpPr>
        <p:spPr bwMode="black">
          <a:xfrm>
            <a:off x="4690325" y="4155188"/>
            <a:ext cx="461354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成员分工介绍</a:t>
            </a: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2888126" y="4477501"/>
            <a:ext cx="654025" cy="46153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</a:t>
            </a:r>
            <a:r>
              <a:rPr lang="en-US" altLang="zh-CN" sz="3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art</a:t>
            </a:r>
            <a:endParaRPr lang="zh-CN" altLang="en-US" sz="862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文本框 1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912634" y="4356063"/>
            <a:ext cx="605935" cy="242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57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第一章</a:t>
            </a:r>
          </a:p>
        </p:txBody>
      </p:sp>
      <p:sp>
        <p:nvSpPr>
          <p:cNvPr id="11" name="文本框 1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664403" y="4016753"/>
            <a:ext cx="1025922" cy="1107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7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01</a:t>
            </a:r>
            <a:endParaRPr lang="zh-CN" altLang="en-US" sz="7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 2"/>
          <p:cNvSpPr>
            <a:spLocks noGrp="1"/>
          </p:cNvSpPr>
          <p:nvPr>
            <p:ph type="sldNum" sz="quarter" idx="4294967295"/>
          </p:nvPr>
        </p:nvSpPr>
        <p:spPr>
          <a:xfrm>
            <a:off x="11643206" y="6391667"/>
            <a:ext cx="610241" cy="366183"/>
          </a:xfrm>
        </p:spPr>
        <p:txBody>
          <a:bodyPr/>
          <a:lstStyle/>
          <a:p>
            <a:fld id="{C136B7D2-B98C-44FD-8D04-7EC62A564975}" type="slidenum">
              <a:rPr lang="en-US" smtClean="0">
                <a:solidFill>
                  <a:schemeClr val="tx1"/>
                </a:solidFill>
              </a:rPr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图片占位符 19"/>
          <p:cNvPicPr>
            <a:picLocks noGrp="1" noChangeAspect="1"/>
          </p:cNvPicPr>
          <p:nvPr>
            <p:ph type="pic" sz="quarter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3" r="6383"/>
          <a:stretch>
            <a:fillRect/>
          </a:stretch>
        </p:blipFill>
        <p:spPr>
          <a:xfrm>
            <a:off x="912813" y="1741488"/>
            <a:ext cx="2266950" cy="1731962"/>
          </a:xfrm>
          <a:prstGeom prst="rect">
            <a:avLst/>
          </a:prstGeom>
        </p:spPr>
      </p:pic>
      <p:pic>
        <p:nvPicPr>
          <p:cNvPr id="24" name="图片占位符 23"/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" r="947"/>
          <a:stretch>
            <a:fillRect/>
          </a:stretch>
        </p:blipFill>
        <p:spPr>
          <a:xfrm>
            <a:off x="6311900" y="1741488"/>
            <a:ext cx="2266950" cy="1731962"/>
          </a:xfrm>
          <a:prstGeom prst="rect">
            <a:avLst/>
          </a:prstGeom>
        </p:spPr>
      </p:pic>
      <p:pic>
        <p:nvPicPr>
          <p:cNvPr id="30" name="图片占位符 29"/>
          <p:cNvPicPr>
            <a:picLocks noGrp="1" noChangeAspect="1"/>
          </p:cNvPicPr>
          <p:nvPr>
            <p:ph type="pic" sz="quarter"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0" r="6370"/>
          <a:stretch>
            <a:fillRect/>
          </a:stretch>
        </p:blipFill>
        <p:spPr>
          <a:xfrm>
            <a:off x="3611563" y="4281488"/>
            <a:ext cx="2266950" cy="1731962"/>
          </a:xfrm>
          <a:prstGeom prst="rect">
            <a:avLst/>
          </a:prstGeom>
        </p:spPr>
      </p:pic>
      <p:grpSp>
        <p:nvGrpSpPr>
          <p:cNvPr id="9" name="object  8"/>
          <p:cNvGrpSpPr/>
          <p:nvPr/>
        </p:nvGrpSpPr>
        <p:grpSpPr>
          <a:xfrm>
            <a:off x="2844869" y="2274087"/>
            <a:ext cx="670511" cy="665755"/>
            <a:chOff x="2621949" y="1964512"/>
            <a:chExt cx="502883" cy="499316"/>
          </a:xfrm>
        </p:grpSpPr>
        <p:sp>
          <p:nvSpPr>
            <p:cNvPr id="10" name="object  9"/>
            <p:cNvSpPr/>
            <p:nvPr/>
          </p:nvSpPr>
          <p:spPr>
            <a:xfrm>
              <a:off x="2621949" y="1964512"/>
              <a:ext cx="502883" cy="49931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" name="Freeform 157"/>
            <p:cNvSpPr>
              <a:spLocks noEditPoints="1"/>
            </p:cNvSpPr>
            <p:nvPr/>
          </p:nvSpPr>
          <p:spPr bwMode="auto">
            <a:xfrm>
              <a:off x="2776550" y="2106926"/>
              <a:ext cx="193680" cy="214488"/>
            </a:xfrm>
            <a:custGeom>
              <a:avLst/>
              <a:gdLst/>
              <a:ahLst/>
              <a:cxnLst>
                <a:cxn ang="0">
                  <a:pos x="46" y="62"/>
                </a:cxn>
                <a:cxn ang="0">
                  <a:pos x="10" y="62"/>
                </a:cxn>
                <a:cxn ang="0">
                  <a:pos x="0" y="52"/>
                </a:cxn>
                <a:cxn ang="0">
                  <a:pos x="14" y="29"/>
                </a:cxn>
                <a:cxn ang="0">
                  <a:pos x="28" y="34"/>
                </a:cxn>
                <a:cxn ang="0">
                  <a:pos x="42" y="29"/>
                </a:cxn>
                <a:cxn ang="0">
                  <a:pos x="56" y="52"/>
                </a:cxn>
                <a:cxn ang="0">
                  <a:pos x="46" y="62"/>
                </a:cxn>
                <a:cxn ang="0">
                  <a:pos x="28" y="31"/>
                </a:cxn>
                <a:cxn ang="0">
                  <a:pos x="13" y="16"/>
                </a:cxn>
                <a:cxn ang="0">
                  <a:pos x="28" y="0"/>
                </a:cxn>
                <a:cxn ang="0">
                  <a:pos x="43" y="16"/>
                </a:cxn>
                <a:cxn ang="0">
                  <a:pos x="28" y="31"/>
                </a:cxn>
              </a:cxnLst>
              <a:rect l="0" t="0" r="r" b="b"/>
              <a:pathLst>
                <a:path w="56" h="62">
                  <a:moveTo>
                    <a:pt x="46" y="62"/>
                  </a:moveTo>
                  <a:cubicBezTo>
                    <a:pt x="10" y="62"/>
                    <a:pt x="10" y="62"/>
                    <a:pt x="10" y="62"/>
                  </a:cubicBezTo>
                  <a:cubicBezTo>
                    <a:pt x="4" y="62"/>
                    <a:pt x="0" y="58"/>
                    <a:pt x="0" y="52"/>
                  </a:cubicBezTo>
                  <a:cubicBezTo>
                    <a:pt x="0" y="43"/>
                    <a:pt x="2" y="29"/>
                    <a:pt x="14" y="29"/>
                  </a:cubicBezTo>
                  <a:cubicBezTo>
                    <a:pt x="15" y="29"/>
                    <a:pt x="20" y="34"/>
                    <a:pt x="28" y="34"/>
                  </a:cubicBezTo>
                  <a:cubicBezTo>
                    <a:pt x="36" y="34"/>
                    <a:pt x="41" y="29"/>
                    <a:pt x="42" y="29"/>
                  </a:cubicBezTo>
                  <a:cubicBezTo>
                    <a:pt x="54" y="29"/>
                    <a:pt x="56" y="43"/>
                    <a:pt x="56" y="52"/>
                  </a:cubicBezTo>
                  <a:cubicBezTo>
                    <a:pt x="56" y="58"/>
                    <a:pt x="52" y="62"/>
                    <a:pt x="46" y="62"/>
                  </a:cubicBezTo>
                  <a:close/>
                  <a:moveTo>
                    <a:pt x="28" y="31"/>
                  </a:moveTo>
                  <a:cubicBezTo>
                    <a:pt x="20" y="31"/>
                    <a:pt x="13" y="24"/>
                    <a:pt x="13" y="16"/>
                  </a:cubicBezTo>
                  <a:cubicBezTo>
                    <a:pt x="13" y="7"/>
                    <a:pt x="20" y="0"/>
                    <a:pt x="28" y="0"/>
                  </a:cubicBezTo>
                  <a:cubicBezTo>
                    <a:pt x="37" y="0"/>
                    <a:pt x="43" y="7"/>
                    <a:pt x="43" y="16"/>
                  </a:cubicBezTo>
                  <a:cubicBezTo>
                    <a:pt x="43" y="24"/>
                    <a:pt x="37" y="31"/>
                    <a:pt x="28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12" name="object 11"/>
          <p:cNvGrpSpPr/>
          <p:nvPr/>
        </p:nvGrpSpPr>
        <p:grpSpPr>
          <a:xfrm>
            <a:off x="3278303" y="4814087"/>
            <a:ext cx="670511" cy="665755"/>
            <a:chOff x="4336430" y="1964512"/>
            <a:chExt cx="502883" cy="499316"/>
          </a:xfrm>
        </p:grpSpPr>
        <p:sp>
          <p:nvSpPr>
            <p:cNvPr id="13" name="object  12"/>
            <p:cNvSpPr/>
            <p:nvPr/>
          </p:nvSpPr>
          <p:spPr>
            <a:xfrm>
              <a:off x="4336430" y="1964512"/>
              <a:ext cx="502883" cy="499316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" name="Freeform 79"/>
            <p:cNvSpPr>
              <a:spLocks noEditPoints="1"/>
            </p:cNvSpPr>
            <p:nvPr/>
          </p:nvSpPr>
          <p:spPr bwMode="auto">
            <a:xfrm>
              <a:off x="4495273" y="2141729"/>
              <a:ext cx="185197" cy="144882"/>
            </a:xfrm>
            <a:custGeom>
              <a:avLst/>
              <a:gdLst/>
              <a:ahLst/>
              <a:cxnLst>
                <a:cxn ang="0">
                  <a:pos x="9" y="9"/>
                </a:cxn>
                <a:cxn ang="0">
                  <a:pos x="0" y="8"/>
                </a:cxn>
                <a:cxn ang="0">
                  <a:pos x="2" y="0"/>
                </a:cxn>
                <a:cxn ang="0">
                  <a:pos x="10" y="1"/>
                </a:cxn>
                <a:cxn ang="0">
                  <a:pos x="10" y="23"/>
                </a:cxn>
                <a:cxn ang="0">
                  <a:pos x="2" y="24"/>
                </a:cxn>
                <a:cxn ang="0">
                  <a:pos x="0" y="15"/>
                </a:cxn>
                <a:cxn ang="0">
                  <a:pos x="9" y="14"/>
                </a:cxn>
                <a:cxn ang="0">
                  <a:pos x="10" y="23"/>
                </a:cxn>
                <a:cxn ang="0">
                  <a:pos x="9" y="38"/>
                </a:cxn>
                <a:cxn ang="0">
                  <a:pos x="0" y="37"/>
                </a:cxn>
                <a:cxn ang="0">
                  <a:pos x="2" y="29"/>
                </a:cxn>
                <a:cxn ang="0">
                  <a:pos x="10" y="30"/>
                </a:cxn>
                <a:cxn ang="0">
                  <a:pos x="10" y="52"/>
                </a:cxn>
                <a:cxn ang="0">
                  <a:pos x="2" y="53"/>
                </a:cxn>
                <a:cxn ang="0">
                  <a:pos x="0" y="44"/>
                </a:cxn>
                <a:cxn ang="0">
                  <a:pos x="9" y="43"/>
                </a:cxn>
                <a:cxn ang="0">
                  <a:pos x="10" y="52"/>
                </a:cxn>
                <a:cxn ang="0">
                  <a:pos x="67" y="9"/>
                </a:cxn>
                <a:cxn ang="0">
                  <a:pos x="15" y="8"/>
                </a:cxn>
                <a:cxn ang="0">
                  <a:pos x="16" y="0"/>
                </a:cxn>
                <a:cxn ang="0">
                  <a:pos x="68" y="1"/>
                </a:cxn>
                <a:cxn ang="0">
                  <a:pos x="68" y="23"/>
                </a:cxn>
                <a:cxn ang="0">
                  <a:pos x="16" y="24"/>
                </a:cxn>
                <a:cxn ang="0">
                  <a:pos x="15" y="15"/>
                </a:cxn>
                <a:cxn ang="0">
                  <a:pos x="67" y="14"/>
                </a:cxn>
                <a:cxn ang="0">
                  <a:pos x="68" y="23"/>
                </a:cxn>
                <a:cxn ang="0">
                  <a:pos x="67" y="38"/>
                </a:cxn>
                <a:cxn ang="0">
                  <a:pos x="15" y="37"/>
                </a:cxn>
                <a:cxn ang="0">
                  <a:pos x="16" y="29"/>
                </a:cxn>
                <a:cxn ang="0">
                  <a:pos x="68" y="30"/>
                </a:cxn>
                <a:cxn ang="0">
                  <a:pos x="68" y="52"/>
                </a:cxn>
                <a:cxn ang="0">
                  <a:pos x="16" y="53"/>
                </a:cxn>
                <a:cxn ang="0">
                  <a:pos x="15" y="44"/>
                </a:cxn>
                <a:cxn ang="0">
                  <a:pos x="67" y="43"/>
                </a:cxn>
                <a:cxn ang="0">
                  <a:pos x="68" y="52"/>
                </a:cxn>
              </a:cxnLst>
              <a:rect l="0" t="0" r="r" b="b"/>
              <a:pathLst>
                <a:path w="68" h="53">
                  <a:moveTo>
                    <a:pt x="10" y="8"/>
                  </a:moveTo>
                  <a:cubicBezTo>
                    <a:pt x="10" y="9"/>
                    <a:pt x="10" y="9"/>
                    <a:pt x="9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9"/>
                    <a:pt x="0" y="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1"/>
                  </a:cubicBezTo>
                  <a:lnTo>
                    <a:pt x="10" y="8"/>
                  </a:lnTo>
                  <a:close/>
                  <a:moveTo>
                    <a:pt x="10" y="23"/>
                  </a:moveTo>
                  <a:cubicBezTo>
                    <a:pt x="10" y="23"/>
                    <a:pt x="10" y="24"/>
                    <a:pt x="9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1" y="24"/>
                    <a:pt x="0" y="23"/>
                    <a:pt x="0" y="2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4"/>
                    <a:pt x="2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0" y="14"/>
                    <a:pt x="10" y="15"/>
                    <a:pt x="10" y="15"/>
                  </a:cubicBezTo>
                  <a:lnTo>
                    <a:pt x="10" y="23"/>
                  </a:lnTo>
                  <a:close/>
                  <a:moveTo>
                    <a:pt x="10" y="37"/>
                  </a:moveTo>
                  <a:cubicBezTo>
                    <a:pt x="10" y="38"/>
                    <a:pt x="10" y="38"/>
                    <a:pt x="9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1" y="38"/>
                    <a:pt x="0" y="38"/>
                    <a:pt x="0" y="3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29"/>
                    <a:pt x="1" y="29"/>
                    <a:pt x="2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10" y="29"/>
                    <a:pt x="10" y="29"/>
                    <a:pt x="10" y="30"/>
                  </a:cubicBezTo>
                  <a:lnTo>
                    <a:pt x="10" y="37"/>
                  </a:lnTo>
                  <a:close/>
                  <a:moveTo>
                    <a:pt x="10" y="52"/>
                  </a:moveTo>
                  <a:cubicBezTo>
                    <a:pt x="10" y="52"/>
                    <a:pt x="10" y="53"/>
                    <a:pt x="9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1" y="53"/>
                    <a:pt x="0" y="52"/>
                    <a:pt x="0" y="52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1" y="43"/>
                    <a:pt x="2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10" y="43"/>
                    <a:pt x="10" y="44"/>
                    <a:pt x="10" y="44"/>
                  </a:cubicBezTo>
                  <a:lnTo>
                    <a:pt x="10" y="52"/>
                  </a:lnTo>
                  <a:close/>
                  <a:moveTo>
                    <a:pt x="68" y="8"/>
                  </a:moveTo>
                  <a:cubicBezTo>
                    <a:pt x="68" y="9"/>
                    <a:pt x="68" y="9"/>
                    <a:pt x="67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5" y="9"/>
                    <a:pt x="15" y="8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0"/>
                    <a:pt x="16" y="0"/>
                    <a:pt x="16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8" y="0"/>
                    <a:pt x="68" y="0"/>
                    <a:pt x="68" y="1"/>
                  </a:cubicBezTo>
                  <a:lnTo>
                    <a:pt x="68" y="8"/>
                  </a:lnTo>
                  <a:close/>
                  <a:moveTo>
                    <a:pt x="68" y="23"/>
                  </a:moveTo>
                  <a:cubicBezTo>
                    <a:pt x="68" y="23"/>
                    <a:pt x="68" y="24"/>
                    <a:pt x="67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5" y="23"/>
                    <a:pt x="15" y="23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6" y="14"/>
                    <a:pt x="16" y="14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8" y="14"/>
                    <a:pt x="68" y="15"/>
                    <a:pt x="68" y="15"/>
                  </a:cubicBezTo>
                  <a:lnTo>
                    <a:pt x="68" y="23"/>
                  </a:lnTo>
                  <a:close/>
                  <a:moveTo>
                    <a:pt x="68" y="37"/>
                  </a:moveTo>
                  <a:cubicBezTo>
                    <a:pt x="68" y="38"/>
                    <a:pt x="68" y="38"/>
                    <a:pt x="67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5" y="38"/>
                    <a:pt x="15" y="37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9"/>
                    <a:pt x="16" y="29"/>
                    <a:pt x="16" y="29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68" y="29"/>
                    <a:pt x="68" y="29"/>
                    <a:pt x="68" y="30"/>
                  </a:cubicBezTo>
                  <a:lnTo>
                    <a:pt x="68" y="37"/>
                  </a:lnTo>
                  <a:close/>
                  <a:moveTo>
                    <a:pt x="68" y="52"/>
                  </a:moveTo>
                  <a:cubicBezTo>
                    <a:pt x="68" y="52"/>
                    <a:pt x="68" y="53"/>
                    <a:pt x="67" y="53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6" y="53"/>
                    <a:pt x="15" y="52"/>
                    <a:pt x="15" y="52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6" y="43"/>
                    <a:pt x="16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8" y="43"/>
                    <a:pt x="68" y="44"/>
                    <a:pt x="68" y="44"/>
                  </a:cubicBezTo>
                  <a:lnTo>
                    <a:pt x="68" y="5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/>
            </a:p>
          </p:txBody>
        </p:sp>
      </p:grpSp>
      <p:grpSp>
        <p:nvGrpSpPr>
          <p:cNvPr id="15" name="object  14"/>
          <p:cNvGrpSpPr/>
          <p:nvPr/>
        </p:nvGrpSpPr>
        <p:grpSpPr>
          <a:xfrm>
            <a:off x="8243186" y="2274087"/>
            <a:ext cx="670511" cy="665755"/>
            <a:chOff x="6029989" y="1964512"/>
            <a:chExt cx="502883" cy="499316"/>
          </a:xfrm>
        </p:grpSpPr>
        <p:sp>
          <p:nvSpPr>
            <p:cNvPr id="16" name="object  15"/>
            <p:cNvSpPr/>
            <p:nvPr/>
          </p:nvSpPr>
          <p:spPr>
            <a:xfrm>
              <a:off x="6029989" y="1964512"/>
              <a:ext cx="502883" cy="499316"/>
            </a:xfrm>
            <a:prstGeom prst="ellipse">
              <a:avLst/>
            </a:prstGeom>
            <a:solidFill>
              <a:schemeClr val="accent3"/>
            </a:solidFill>
            <a:ln w="25400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7" name="Freeform 66"/>
            <p:cNvSpPr>
              <a:spLocks noEditPoints="1"/>
            </p:cNvSpPr>
            <p:nvPr/>
          </p:nvSpPr>
          <p:spPr bwMode="auto">
            <a:xfrm>
              <a:off x="6157605" y="2118126"/>
              <a:ext cx="247650" cy="192088"/>
            </a:xfrm>
            <a:custGeom>
              <a:avLst/>
              <a:gdLst/>
              <a:ahLst/>
              <a:cxnLst>
                <a:cxn ang="0">
                  <a:pos x="29" y="41"/>
                </a:cxn>
                <a:cxn ang="0">
                  <a:pos x="22" y="40"/>
                </a:cxn>
                <a:cxn ang="0">
                  <a:pos x="11" y="45"/>
                </a:cxn>
                <a:cxn ang="0">
                  <a:pos x="7" y="46"/>
                </a:cxn>
                <a:cxn ang="0">
                  <a:pos x="7" y="46"/>
                </a:cxn>
                <a:cxn ang="0">
                  <a:pos x="6" y="45"/>
                </a:cxn>
                <a:cxn ang="0">
                  <a:pos x="6" y="43"/>
                </a:cxn>
                <a:cxn ang="0">
                  <a:pos x="11" y="36"/>
                </a:cxn>
                <a:cxn ang="0">
                  <a:pos x="0" y="20"/>
                </a:cxn>
                <a:cxn ang="0">
                  <a:pos x="29" y="0"/>
                </a:cxn>
                <a:cxn ang="0">
                  <a:pos x="57" y="20"/>
                </a:cxn>
                <a:cxn ang="0">
                  <a:pos x="29" y="41"/>
                </a:cxn>
                <a:cxn ang="0">
                  <a:pos x="62" y="47"/>
                </a:cxn>
                <a:cxn ang="0">
                  <a:pos x="66" y="53"/>
                </a:cxn>
                <a:cxn ang="0">
                  <a:pos x="67" y="55"/>
                </a:cxn>
                <a:cxn ang="0">
                  <a:pos x="66" y="56"/>
                </a:cxn>
                <a:cxn ang="0">
                  <a:pos x="62" y="55"/>
                </a:cxn>
                <a:cxn ang="0">
                  <a:pos x="51" y="50"/>
                </a:cxn>
                <a:cxn ang="0">
                  <a:pos x="44" y="51"/>
                </a:cxn>
                <a:cxn ang="0">
                  <a:pos x="25" y="46"/>
                </a:cxn>
                <a:cxn ang="0">
                  <a:pos x="29" y="46"/>
                </a:cxn>
                <a:cxn ang="0">
                  <a:pos x="52" y="39"/>
                </a:cxn>
                <a:cxn ang="0">
                  <a:pos x="62" y="20"/>
                </a:cxn>
                <a:cxn ang="0">
                  <a:pos x="61" y="14"/>
                </a:cxn>
                <a:cxn ang="0">
                  <a:pos x="72" y="30"/>
                </a:cxn>
                <a:cxn ang="0">
                  <a:pos x="62" y="47"/>
                </a:cxn>
              </a:cxnLst>
              <a:rect l="0" t="0" r="r" b="b"/>
              <a:pathLst>
                <a:path w="72" h="56">
                  <a:moveTo>
                    <a:pt x="29" y="41"/>
                  </a:moveTo>
                  <a:cubicBezTo>
                    <a:pt x="26" y="41"/>
                    <a:pt x="24" y="40"/>
                    <a:pt x="22" y="40"/>
                  </a:cubicBezTo>
                  <a:cubicBezTo>
                    <a:pt x="18" y="42"/>
                    <a:pt x="15" y="44"/>
                    <a:pt x="11" y="45"/>
                  </a:cubicBezTo>
                  <a:cubicBezTo>
                    <a:pt x="9" y="45"/>
                    <a:pt x="8" y="46"/>
                    <a:pt x="7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6"/>
                    <a:pt x="6" y="45"/>
                    <a:pt x="6" y="45"/>
                  </a:cubicBezTo>
                  <a:cubicBezTo>
                    <a:pt x="5" y="44"/>
                    <a:pt x="6" y="43"/>
                    <a:pt x="6" y="43"/>
                  </a:cubicBezTo>
                  <a:cubicBezTo>
                    <a:pt x="8" y="41"/>
                    <a:pt x="10" y="40"/>
                    <a:pt x="11" y="36"/>
                  </a:cubicBezTo>
                  <a:cubicBezTo>
                    <a:pt x="5" y="32"/>
                    <a:pt x="0" y="27"/>
                    <a:pt x="0" y="20"/>
                  </a:cubicBezTo>
                  <a:cubicBezTo>
                    <a:pt x="0" y="9"/>
                    <a:pt x="13" y="0"/>
                    <a:pt x="29" y="0"/>
                  </a:cubicBezTo>
                  <a:cubicBezTo>
                    <a:pt x="44" y="0"/>
                    <a:pt x="57" y="9"/>
                    <a:pt x="57" y="20"/>
                  </a:cubicBezTo>
                  <a:cubicBezTo>
                    <a:pt x="57" y="32"/>
                    <a:pt x="44" y="41"/>
                    <a:pt x="29" y="41"/>
                  </a:cubicBezTo>
                  <a:close/>
                  <a:moveTo>
                    <a:pt x="62" y="47"/>
                  </a:moveTo>
                  <a:cubicBezTo>
                    <a:pt x="63" y="50"/>
                    <a:pt x="65" y="51"/>
                    <a:pt x="66" y="53"/>
                  </a:cubicBezTo>
                  <a:cubicBezTo>
                    <a:pt x="67" y="54"/>
                    <a:pt x="67" y="54"/>
                    <a:pt x="67" y="55"/>
                  </a:cubicBezTo>
                  <a:cubicBezTo>
                    <a:pt x="67" y="56"/>
                    <a:pt x="67" y="56"/>
                    <a:pt x="66" y="56"/>
                  </a:cubicBezTo>
                  <a:cubicBezTo>
                    <a:pt x="65" y="56"/>
                    <a:pt x="63" y="56"/>
                    <a:pt x="62" y="55"/>
                  </a:cubicBezTo>
                  <a:cubicBezTo>
                    <a:pt x="58" y="54"/>
                    <a:pt x="55" y="53"/>
                    <a:pt x="51" y="50"/>
                  </a:cubicBezTo>
                  <a:cubicBezTo>
                    <a:pt x="49" y="51"/>
                    <a:pt x="47" y="51"/>
                    <a:pt x="44" y="51"/>
                  </a:cubicBezTo>
                  <a:cubicBezTo>
                    <a:pt x="37" y="51"/>
                    <a:pt x="30" y="49"/>
                    <a:pt x="25" y="46"/>
                  </a:cubicBezTo>
                  <a:cubicBezTo>
                    <a:pt x="26" y="46"/>
                    <a:pt x="28" y="46"/>
                    <a:pt x="29" y="46"/>
                  </a:cubicBezTo>
                  <a:cubicBezTo>
                    <a:pt x="37" y="46"/>
                    <a:pt x="46" y="43"/>
                    <a:pt x="52" y="39"/>
                  </a:cubicBezTo>
                  <a:cubicBezTo>
                    <a:pt x="58" y="34"/>
                    <a:pt x="62" y="27"/>
                    <a:pt x="62" y="20"/>
                  </a:cubicBezTo>
                  <a:cubicBezTo>
                    <a:pt x="62" y="18"/>
                    <a:pt x="62" y="16"/>
                    <a:pt x="61" y="14"/>
                  </a:cubicBezTo>
                  <a:cubicBezTo>
                    <a:pt x="68" y="18"/>
                    <a:pt x="72" y="24"/>
                    <a:pt x="72" y="30"/>
                  </a:cubicBezTo>
                  <a:cubicBezTo>
                    <a:pt x="72" y="37"/>
                    <a:pt x="68" y="43"/>
                    <a:pt x="62" y="4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727967" y="1993114"/>
            <a:ext cx="2059566" cy="825540"/>
            <a:chOff x="3727967" y="1993114"/>
            <a:chExt cx="2059566" cy="825540"/>
          </a:xfrm>
        </p:grpSpPr>
        <p:sp>
          <p:nvSpPr>
            <p:cNvPr id="22" name="TextBox 54"/>
            <p:cNvSpPr txBox="1"/>
            <p:nvPr/>
          </p:nvSpPr>
          <p:spPr>
            <a:xfrm>
              <a:off x="3727967" y="2323518"/>
              <a:ext cx="2059566" cy="4951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latin typeface="微软雅黑" panose="020B0503020204020204" charset="-122"/>
                  <a:ea typeface="微软雅黑" panose="020B0503020204020204" charset="-122"/>
                  <a:cs typeface="Playfair Display" charset="0"/>
                </a:rPr>
                <a:t>对项目整体进行构思，以及界面的设计等</a:t>
              </a:r>
              <a:endParaRPr lang="en-US" altLang="zh-CN" sz="1400" dirty="0">
                <a:latin typeface="微软雅黑" panose="020B0503020204020204" charset="-122"/>
                <a:ea typeface="微软雅黑" panose="020B0503020204020204" charset="-122"/>
                <a:cs typeface="Playfair Display" charset="0"/>
              </a:endParaRPr>
            </a:p>
          </p:txBody>
        </p:sp>
        <p:sp>
          <p:nvSpPr>
            <p:cNvPr id="23" name="Rectangle 55"/>
            <p:cNvSpPr/>
            <p:nvPr/>
          </p:nvSpPr>
          <p:spPr>
            <a:xfrm>
              <a:off x="3955742" y="1993114"/>
              <a:ext cx="1604016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b="1" dirty="0">
                  <a:latin typeface="微软雅黑" panose="020B0503020204020204" charset="-122"/>
                  <a:ea typeface="微软雅黑" panose="020B0503020204020204" charset="-122"/>
                </a:rPr>
                <a:t>申金枫</a:t>
              </a:r>
              <a:endParaRPr lang="id-ID" altLang="zh-CN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9041621" y="1993116"/>
            <a:ext cx="2073422" cy="825538"/>
            <a:chOff x="9041621" y="1993116"/>
            <a:chExt cx="2073422" cy="825538"/>
          </a:xfrm>
        </p:grpSpPr>
        <p:sp>
          <p:nvSpPr>
            <p:cNvPr id="25" name="TextBox 54"/>
            <p:cNvSpPr txBox="1"/>
            <p:nvPr/>
          </p:nvSpPr>
          <p:spPr>
            <a:xfrm>
              <a:off x="9041621" y="2323518"/>
              <a:ext cx="2073422" cy="4951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latin typeface="微软雅黑" panose="020B0503020204020204" charset="-122"/>
                  <a:ea typeface="微软雅黑" panose="020B0503020204020204" charset="-122"/>
                  <a:cs typeface="Playfair Display" charset="0"/>
                </a:rPr>
                <a:t>协助实现项目，制作所需的图片素材</a:t>
              </a:r>
              <a:endParaRPr lang="en-US" altLang="zh-CN" sz="1400" dirty="0">
                <a:latin typeface="微软雅黑" panose="020B0503020204020204" charset="-122"/>
                <a:ea typeface="微软雅黑" panose="020B0503020204020204" charset="-122"/>
                <a:cs typeface="Playfair Display" charset="0"/>
              </a:endParaRPr>
            </a:p>
          </p:txBody>
        </p:sp>
        <p:sp>
          <p:nvSpPr>
            <p:cNvPr id="26" name="Rectangle 55"/>
            <p:cNvSpPr/>
            <p:nvPr/>
          </p:nvSpPr>
          <p:spPr>
            <a:xfrm>
              <a:off x="9732084" y="1993116"/>
              <a:ext cx="692497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b="1" dirty="0">
                  <a:latin typeface="微软雅黑" panose="020B0503020204020204" charset="-122"/>
                  <a:ea typeface="微软雅黑" panose="020B0503020204020204" charset="-122"/>
                </a:rPr>
                <a:t>陈正正</a:t>
              </a:r>
              <a:endParaRPr lang="id-ID" altLang="zh-CN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168399" y="4417659"/>
            <a:ext cx="1968128" cy="567007"/>
            <a:chOff x="1168399" y="4417659"/>
            <a:chExt cx="1968128" cy="567007"/>
          </a:xfrm>
        </p:grpSpPr>
        <p:sp>
          <p:nvSpPr>
            <p:cNvPr id="28" name="TextBox 54"/>
            <p:cNvSpPr txBox="1"/>
            <p:nvPr/>
          </p:nvSpPr>
          <p:spPr>
            <a:xfrm>
              <a:off x="1168399" y="4748063"/>
              <a:ext cx="1968128" cy="2366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latin typeface="微软雅黑" panose="020B0503020204020204" charset="-122"/>
                  <a:ea typeface="微软雅黑" panose="020B0503020204020204" charset="-122"/>
                  <a:cs typeface="Playfair Display" charset="0"/>
                </a:rPr>
                <a:t>对需求使用代码进行实现</a:t>
              </a:r>
              <a:endParaRPr lang="en-US" altLang="zh-CN" sz="1400" dirty="0">
                <a:latin typeface="微软雅黑" panose="020B0503020204020204" charset="-122"/>
                <a:ea typeface="微软雅黑" panose="020B0503020204020204" charset="-122"/>
                <a:cs typeface="Playfair Display" charset="0"/>
              </a:endParaRPr>
            </a:p>
          </p:txBody>
        </p:sp>
        <p:sp>
          <p:nvSpPr>
            <p:cNvPr id="29" name="Rectangle 55"/>
            <p:cNvSpPr/>
            <p:nvPr/>
          </p:nvSpPr>
          <p:spPr>
            <a:xfrm>
              <a:off x="1921631" y="4417659"/>
              <a:ext cx="461665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b="1" dirty="0">
                  <a:latin typeface="微软雅黑" panose="020B0503020204020204" charset="-122"/>
                  <a:ea typeface="微软雅黑" panose="020B0503020204020204" charset="-122"/>
                </a:rPr>
                <a:t>洪滔</a:t>
              </a:r>
              <a:endParaRPr lang="id-ID" altLang="zh-CN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431280" y="4459223"/>
            <a:ext cx="2090048" cy="825540"/>
            <a:chOff x="6431280" y="4459223"/>
            <a:chExt cx="2090048" cy="825540"/>
          </a:xfrm>
        </p:grpSpPr>
        <p:sp>
          <p:nvSpPr>
            <p:cNvPr id="31" name="TextBox 54"/>
            <p:cNvSpPr txBox="1"/>
            <p:nvPr/>
          </p:nvSpPr>
          <p:spPr>
            <a:xfrm>
              <a:off x="6431280" y="4789627"/>
              <a:ext cx="2090048" cy="4951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latin typeface="微软雅黑" panose="020B0503020204020204" charset="-122"/>
                  <a:ea typeface="微软雅黑" panose="020B0503020204020204" charset="-122"/>
                  <a:cs typeface="Playfair Display" charset="0"/>
                </a:rPr>
                <a:t>测试项目可行性，制作演示</a:t>
              </a:r>
              <a:r>
                <a:rPr lang="en-US" altLang="zh-CN" sz="1400" dirty="0">
                  <a:latin typeface="微软雅黑" panose="020B0503020204020204" charset="-122"/>
                  <a:ea typeface="微软雅黑" panose="020B0503020204020204" charset="-122"/>
                  <a:cs typeface="Playfair Display" charset="0"/>
                </a:rPr>
                <a:t>PPT</a:t>
              </a:r>
            </a:p>
          </p:txBody>
        </p:sp>
        <p:sp>
          <p:nvSpPr>
            <p:cNvPr id="32" name="Rectangle 55"/>
            <p:cNvSpPr/>
            <p:nvPr/>
          </p:nvSpPr>
          <p:spPr>
            <a:xfrm>
              <a:off x="6683329" y="4459223"/>
              <a:ext cx="1585950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b="1" dirty="0">
                  <a:latin typeface="微软雅黑" panose="020B0503020204020204" charset="-122"/>
                  <a:ea typeface="微软雅黑" panose="020B0503020204020204" charset="-122"/>
                </a:rPr>
                <a:t>刘安杰</a:t>
              </a:r>
              <a:endParaRPr lang="id-ID" altLang="zh-CN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-7247" y="0"/>
            <a:ext cx="12199247" cy="459283"/>
          </a:xfrm>
          <a:prstGeom prst="rect">
            <a:avLst/>
          </a:prstGeom>
          <a:gradFill>
            <a:gsLst>
              <a:gs pos="33000">
                <a:srgbClr val="C4D4EA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rgbClr val="7BE6E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/>
          <p:nvPr/>
        </p:nvCxnSpPr>
        <p:spPr>
          <a:xfrm>
            <a:off x="-7247" y="540605"/>
            <a:ext cx="12199247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68"/>
          <p:cNvSpPr txBox="1">
            <a:spLocks noChangeArrowheads="1"/>
          </p:cNvSpPr>
          <p:nvPr/>
        </p:nvSpPr>
        <p:spPr bwMode="auto">
          <a:xfrm>
            <a:off x="4032250" y="-29028"/>
            <a:ext cx="41275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72" tIns="45686" rIns="91372" bIns="45686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zh-CN" altLang="en-US" sz="2800" b="1" dirty="0">
                <a:solidFill>
                  <a:srgbClr val="110D0E"/>
                </a:solidFill>
                <a:latin typeface="Roboto" pitchFamily="2" charset="0"/>
              </a:rPr>
              <a:t>成员分工介绍</a:t>
            </a:r>
            <a:endParaRPr lang="id-ID" altLang="zh-CN" sz="2800" b="1" dirty="0">
              <a:solidFill>
                <a:srgbClr val="110D0E"/>
              </a:solidFill>
              <a:latin typeface="Roboto" pitchFamily="2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145153" y="693005"/>
            <a:ext cx="12199247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>
            <a:extLst>
              <a:ext uri="{FF2B5EF4-FFF2-40B4-BE49-F238E27FC236}">
                <a16:creationId xmlns:a16="http://schemas.microsoft.com/office/drawing/2014/main" id="{90FAD526-9460-4533-BCF6-B76E25519C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130" y="3771401"/>
            <a:ext cx="1833071" cy="2566299"/>
          </a:xfrm>
          <a:prstGeom prst="rect">
            <a:avLst/>
          </a:prstGeom>
        </p:spPr>
      </p:pic>
      <p:grpSp>
        <p:nvGrpSpPr>
          <p:cNvPr id="34" name="object 33"/>
          <p:cNvGrpSpPr/>
          <p:nvPr/>
        </p:nvGrpSpPr>
        <p:grpSpPr>
          <a:xfrm>
            <a:off x="8905936" y="4651788"/>
            <a:ext cx="670511" cy="665755"/>
            <a:chOff x="6507465" y="3579392"/>
            <a:chExt cx="502883" cy="499316"/>
          </a:xfrm>
        </p:grpSpPr>
        <p:sp>
          <p:nvSpPr>
            <p:cNvPr id="19" name="object  18"/>
            <p:cNvSpPr/>
            <p:nvPr/>
          </p:nvSpPr>
          <p:spPr>
            <a:xfrm>
              <a:off x="6507465" y="3579392"/>
              <a:ext cx="502883" cy="499316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3" name="Freeform 91"/>
            <p:cNvSpPr>
              <a:spLocks noChangeAspect="1" noEditPoints="1"/>
            </p:cNvSpPr>
            <p:nvPr/>
          </p:nvSpPr>
          <p:spPr bwMode="auto">
            <a:xfrm>
              <a:off x="6628639" y="3698783"/>
              <a:ext cx="260534" cy="260534"/>
            </a:xfrm>
            <a:custGeom>
              <a:avLst/>
              <a:gdLst/>
              <a:ahLst/>
              <a:cxnLst>
                <a:cxn ang="0">
                  <a:pos x="0" y="31"/>
                </a:cxn>
                <a:cxn ang="0">
                  <a:pos x="41" y="22"/>
                </a:cxn>
                <a:cxn ang="0">
                  <a:pos x="45" y="20"/>
                </a:cxn>
                <a:cxn ang="0">
                  <a:pos x="49" y="19"/>
                </a:cxn>
                <a:cxn ang="0">
                  <a:pos x="48" y="17"/>
                </a:cxn>
                <a:cxn ang="0">
                  <a:pos x="45" y="15"/>
                </a:cxn>
                <a:cxn ang="0">
                  <a:pos x="43" y="15"/>
                </a:cxn>
                <a:cxn ang="0">
                  <a:pos x="42" y="14"/>
                </a:cxn>
                <a:cxn ang="0">
                  <a:pos x="38" y="12"/>
                </a:cxn>
                <a:cxn ang="0">
                  <a:pos x="38" y="16"/>
                </a:cxn>
                <a:cxn ang="0">
                  <a:pos x="37" y="19"/>
                </a:cxn>
                <a:cxn ang="0">
                  <a:pos x="33" y="17"/>
                </a:cxn>
                <a:cxn ang="0">
                  <a:pos x="29" y="15"/>
                </a:cxn>
                <a:cxn ang="0">
                  <a:pos x="30" y="11"/>
                </a:cxn>
                <a:cxn ang="0">
                  <a:pos x="35" y="10"/>
                </a:cxn>
                <a:cxn ang="0">
                  <a:pos x="34" y="8"/>
                </a:cxn>
                <a:cxn ang="0">
                  <a:pos x="31" y="9"/>
                </a:cxn>
                <a:cxn ang="0">
                  <a:pos x="27" y="6"/>
                </a:cxn>
                <a:cxn ang="0">
                  <a:pos x="28" y="9"/>
                </a:cxn>
                <a:cxn ang="0">
                  <a:pos x="26" y="9"/>
                </a:cxn>
                <a:cxn ang="0">
                  <a:pos x="23" y="7"/>
                </a:cxn>
                <a:cxn ang="0">
                  <a:pos x="21" y="8"/>
                </a:cxn>
                <a:cxn ang="0">
                  <a:pos x="23" y="9"/>
                </a:cxn>
                <a:cxn ang="0">
                  <a:pos x="22" y="10"/>
                </a:cxn>
                <a:cxn ang="0">
                  <a:pos x="10" y="18"/>
                </a:cxn>
                <a:cxn ang="0">
                  <a:pos x="11" y="19"/>
                </a:cxn>
                <a:cxn ang="0">
                  <a:pos x="13" y="22"/>
                </a:cxn>
                <a:cxn ang="0">
                  <a:pos x="12" y="26"/>
                </a:cxn>
                <a:cxn ang="0">
                  <a:pos x="15" y="30"/>
                </a:cxn>
                <a:cxn ang="0">
                  <a:pos x="18" y="35"/>
                </a:cxn>
                <a:cxn ang="0">
                  <a:pos x="19" y="37"/>
                </a:cxn>
                <a:cxn ang="0">
                  <a:pos x="17" y="32"/>
                </a:cxn>
                <a:cxn ang="0">
                  <a:pos x="21" y="37"/>
                </a:cxn>
                <a:cxn ang="0">
                  <a:pos x="25" y="41"/>
                </a:cxn>
                <a:cxn ang="0">
                  <a:pos x="30" y="44"/>
                </a:cxn>
                <a:cxn ang="0">
                  <a:pos x="35" y="47"/>
                </a:cxn>
                <a:cxn ang="0">
                  <a:pos x="36" y="47"/>
                </a:cxn>
                <a:cxn ang="0">
                  <a:pos x="34" y="43"/>
                </a:cxn>
                <a:cxn ang="0">
                  <a:pos x="32" y="42"/>
                </a:cxn>
                <a:cxn ang="0">
                  <a:pos x="32" y="39"/>
                </a:cxn>
                <a:cxn ang="0">
                  <a:pos x="28" y="41"/>
                </a:cxn>
                <a:cxn ang="0">
                  <a:pos x="27" y="34"/>
                </a:cxn>
                <a:cxn ang="0">
                  <a:pos x="30" y="34"/>
                </a:cxn>
                <a:cxn ang="0">
                  <a:pos x="32" y="33"/>
                </a:cxn>
                <a:cxn ang="0">
                  <a:pos x="35" y="34"/>
                </a:cxn>
                <a:cxn ang="0">
                  <a:pos x="36" y="33"/>
                </a:cxn>
                <a:cxn ang="0">
                  <a:pos x="38" y="29"/>
                </a:cxn>
                <a:cxn ang="0">
                  <a:pos x="38" y="28"/>
                </a:cxn>
                <a:cxn ang="0">
                  <a:pos x="41" y="26"/>
                </a:cxn>
                <a:cxn ang="0">
                  <a:pos x="43" y="23"/>
                </a:cxn>
                <a:cxn ang="0">
                  <a:pos x="44" y="22"/>
                </a:cxn>
                <a:cxn ang="0">
                  <a:pos x="41" y="22"/>
                </a:cxn>
                <a:cxn ang="0">
                  <a:pos x="48" y="48"/>
                </a:cxn>
                <a:cxn ang="0">
                  <a:pos x="44" y="47"/>
                </a:cxn>
                <a:cxn ang="0">
                  <a:pos x="41" y="47"/>
                </a:cxn>
                <a:cxn ang="0">
                  <a:pos x="38" y="46"/>
                </a:cxn>
                <a:cxn ang="0">
                  <a:pos x="37" y="50"/>
                </a:cxn>
                <a:cxn ang="0">
                  <a:pos x="36" y="54"/>
                </a:cxn>
                <a:cxn ang="0">
                  <a:pos x="50" y="49"/>
                </a:cxn>
              </a:cxnLst>
              <a:rect l="0" t="0" r="r" b="b"/>
              <a:pathLst>
                <a:path w="62" h="62">
                  <a:moveTo>
                    <a:pt x="62" y="31"/>
                  </a:moveTo>
                  <a:cubicBezTo>
                    <a:pt x="62" y="48"/>
                    <a:pt x="48" y="62"/>
                    <a:pt x="31" y="62"/>
                  </a:cubicBez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2" y="14"/>
                    <a:pt x="62" y="31"/>
                  </a:cubicBezTo>
                  <a:close/>
                  <a:moveTo>
                    <a:pt x="41" y="22"/>
                  </a:moveTo>
                  <a:cubicBezTo>
                    <a:pt x="42" y="22"/>
                    <a:pt x="42" y="21"/>
                    <a:pt x="42" y="21"/>
                  </a:cubicBezTo>
                  <a:cubicBezTo>
                    <a:pt x="42" y="21"/>
                    <a:pt x="42" y="21"/>
                    <a:pt x="43" y="21"/>
                  </a:cubicBezTo>
                  <a:cubicBezTo>
                    <a:pt x="43" y="20"/>
                    <a:pt x="44" y="20"/>
                    <a:pt x="45" y="20"/>
                  </a:cubicBezTo>
                  <a:cubicBezTo>
                    <a:pt x="46" y="20"/>
                    <a:pt x="46" y="20"/>
                    <a:pt x="47" y="21"/>
                  </a:cubicBezTo>
                  <a:cubicBezTo>
                    <a:pt x="47" y="20"/>
                    <a:pt x="48" y="20"/>
                    <a:pt x="48" y="20"/>
                  </a:cubicBezTo>
                  <a:cubicBezTo>
                    <a:pt x="48" y="19"/>
                    <a:pt x="49" y="19"/>
                    <a:pt x="49" y="19"/>
                  </a:cubicBezTo>
                  <a:cubicBezTo>
                    <a:pt x="49" y="19"/>
                    <a:pt x="49" y="18"/>
                    <a:pt x="49" y="18"/>
                  </a:cubicBezTo>
                  <a:cubicBezTo>
                    <a:pt x="49" y="18"/>
                    <a:pt x="48" y="18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8" y="17"/>
                    <a:pt x="47" y="17"/>
                    <a:pt x="47" y="17"/>
                  </a:cubicBezTo>
                  <a:cubicBezTo>
                    <a:pt x="46" y="17"/>
                    <a:pt x="46" y="16"/>
                    <a:pt x="46" y="16"/>
                  </a:cubicBezTo>
                  <a:cubicBezTo>
                    <a:pt x="46" y="15"/>
                    <a:pt x="45" y="15"/>
                    <a:pt x="45" y="15"/>
                  </a:cubicBezTo>
                  <a:cubicBezTo>
                    <a:pt x="45" y="15"/>
                    <a:pt x="45" y="14"/>
                    <a:pt x="45" y="14"/>
                  </a:cubicBezTo>
                  <a:cubicBezTo>
                    <a:pt x="44" y="14"/>
                    <a:pt x="44" y="15"/>
                    <a:pt x="44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2" y="15"/>
                  </a:cubicBezTo>
                  <a:cubicBezTo>
                    <a:pt x="43" y="15"/>
                    <a:pt x="42" y="15"/>
                    <a:pt x="42" y="15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3"/>
                    <a:pt x="41" y="13"/>
                    <a:pt x="40" y="13"/>
                  </a:cubicBezTo>
                  <a:cubicBezTo>
                    <a:pt x="40" y="12"/>
                    <a:pt x="38" y="12"/>
                    <a:pt x="38" y="12"/>
                  </a:cubicBezTo>
                  <a:cubicBezTo>
                    <a:pt x="37" y="13"/>
                    <a:pt x="38" y="13"/>
                    <a:pt x="38" y="14"/>
                  </a:cubicBezTo>
                  <a:cubicBezTo>
                    <a:pt x="38" y="14"/>
                    <a:pt x="37" y="14"/>
                    <a:pt x="37" y="15"/>
                  </a:cubicBezTo>
                  <a:cubicBezTo>
                    <a:pt x="37" y="15"/>
                    <a:pt x="38" y="15"/>
                    <a:pt x="38" y="16"/>
                  </a:cubicBezTo>
                  <a:cubicBezTo>
                    <a:pt x="38" y="17"/>
                    <a:pt x="37" y="17"/>
                    <a:pt x="37" y="17"/>
                  </a:cubicBezTo>
                  <a:cubicBezTo>
                    <a:pt x="37" y="18"/>
                    <a:pt x="37" y="18"/>
                    <a:pt x="37" y="19"/>
                  </a:cubicBezTo>
                  <a:cubicBezTo>
                    <a:pt x="38" y="19"/>
                    <a:pt x="37" y="19"/>
                    <a:pt x="37" y="19"/>
                  </a:cubicBezTo>
                  <a:cubicBezTo>
                    <a:pt x="36" y="20"/>
                    <a:pt x="35" y="19"/>
                    <a:pt x="35" y="18"/>
                  </a:cubicBezTo>
                  <a:cubicBezTo>
                    <a:pt x="35" y="18"/>
                    <a:pt x="35" y="17"/>
                    <a:pt x="34" y="17"/>
                  </a:cubicBezTo>
                  <a:cubicBezTo>
                    <a:pt x="34" y="17"/>
                    <a:pt x="33" y="17"/>
                    <a:pt x="33" y="17"/>
                  </a:cubicBezTo>
                  <a:cubicBezTo>
                    <a:pt x="33" y="16"/>
                    <a:pt x="32" y="16"/>
                    <a:pt x="32" y="16"/>
                  </a:cubicBezTo>
                  <a:cubicBezTo>
                    <a:pt x="31" y="16"/>
                    <a:pt x="30" y="16"/>
                    <a:pt x="29" y="16"/>
                  </a:cubicBezTo>
                  <a:cubicBezTo>
                    <a:pt x="30" y="16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2"/>
                    <a:pt x="30" y="11"/>
                    <a:pt x="30" y="11"/>
                  </a:cubicBezTo>
                  <a:cubicBezTo>
                    <a:pt x="31" y="12"/>
                    <a:pt x="31" y="12"/>
                    <a:pt x="32" y="11"/>
                  </a:cubicBezTo>
                  <a:cubicBezTo>
                    <a:pt x="32" y="11"/>
                    <a:pt x="32" y="10"/>
                    <a:pt x="33" y="10"/>
                  </a:cubicBezTo>
                  <a:cubicBezTo>
                    <a:pt x="33" y="9"/>
                    <a:pt x="34" y="10"/>
                    <a:pt x="35" y="10"/>
                  </a:cubicBezTo>
                  <a:cubicBezTo>
                    <a:pt x="35" y="10"/>
                    <a:pt x="35" y="9"/>
                    <a:pt x="35" y="9"/>
                  </a:cubicBezTo>
                  <a:cubicBezTo>
                    <a:pt x="35" y="9"/>
                    <a:pt x="35" y="8"/>
                    <a:pt x="35" y="8"/>
                  </a:cubicBezTo>
                  <a:cubicBezTo>
                    <a:pt x="34" y="7"/>
                    <a:pt x="33" y="8"/>
                    <a:pt x="34" y="8"/>
                  </a:cubicBezTo>
                  <a:cubicBezTo>
                    <a:pt x="34" y="8"/>
                    <a:pt x="33" y="10"/>
                    <a:pt x="32" y="9"/>
                  </a:cubicBezTo>
                  <a:cubicBezTo>
                    <a:pt x="32" y="9"/>
                    <a:pt x="32" y="8"/>
                    <a:pt x="31" y="8"/>
                  </a:cubicBezTo>
                  <a:cubicBezTo>
                    <a:pt x="31" y="8"/>
                    <a:pt x="31" y="8"/>
                    <a:pt x="31" y="9"/>
                  </a:cubicBezTo>
                  <a:cubicBezTo>
                    <a:pt x="31" y="8"/>
                    <a:pt x="30" y="8"/>
                    <a:pt x="29" y="8"/>
                  </a:cubicBezTo>
                  <a:cubicBezTo>
                    <a:pt x="30" y="7"/>
                    <a:pt x="29" y="7"/>
                    <a:pt x="29" y="7"/>
                  </a:cubicBezTo>
                  <a:cubicBezTo>
                    <a:pt x="29" y="6"/>
                    <a:pt x="28" y="6"/>
                    <a:pt x="27" y="6"/>
                  </a:cubicBezTo>
                  <a:cubicBezTo>
                    <a:pt x="27" y="7"/>
                    <a:pt x="28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8" y="9"/>
                    <a:pt x="28" y="9"/>
                  </a:cubicBezTo>
                  <a:cubicBezTo>
                    <a:pt x="28" y="9"/>
                    <a:pt x="28" y="10"/>
                    <a:pt x="28" y="10"/>
                  </a:cubicBezTo>
                  <a:cubicBezTo>
                    <a:pt x="27" y="10"/>
                    <a:pt x="27" y="9"/>
                    <a:pt x="27" y="9"/>
                  </a:cubicBezTo>
                  <a:cubicBezTo>
                    <a:pt x="28" y="9"/>
                    <a:pt x="26" y="9"/>
                    <a:pt x="26" y="9"/>
                  </a:cubicBezTo>
                  <a:cubicBezTo>
                    <a:pt x="25" y="9"/>
                    <a:pt x="24" y="9"/>
                    <a:pt x="24" y="9"/>
                  </a:cubicBezTo>
                  <a:cubicBezTo>
                    <a:pt x="24" y="8"/>
                    <a:pt x="24" y="7"/>
                    <a:pt x="24" y="8"/>
                  </a:cubicBezTo>
                  <a:cubicBezTo>
                    <a:pt x="24" y="7"/>
                    <a:pt x="23" y="7"/>
                    <a:pt x="23" y="7"/>
                  </a:cubicBezTo>
                  <a:cubicBezTo>
                    <a:pt x="22" y="7"/>
                    <a:pt x="21" y="8"/>
                    <a:pt x="19" y="9"/>
                  </a:cubicBezTo>
                  <a:cubicBezTo>
                    <a:pt x="19" y="9"/>
                    <a:pt x="20" y="9"/>
                    <a:pt x="20" y="9"/>
                  </a:cubicBezTo>
                  <a:cubicBezTo>
                    <a:pt x="20" y="8"/>
                    <a:pt x="20" y="8"/>
                    <a:pt x="21" y="8"/>
                  </a:cubicBezTo>
                  <a:cubicBezTo>
                    <a:pt x="21" y="8"/>
                    <a:pt x="22" y="7"/>
                    <a:pt x="22" y="8"/>
                  </a:cubicBezTo>
                  <a:cubicBezTo>
                    <a:pt x="22" y="8"/>
                    <a:pt x="23" y="8"/>
                    <a:pt x="23" y="8"/>
                  </a:cubicBezTo>
                  <a:cubicBezTo>
                    <a:pt x="23" y="8"/>
                    <a:pt x="23" y="8"/>
                    <a:pt x="23" y="9"/>
                  </a:cubicBezTo>
                  <a:cubicBezTo>
                    <a:pt x="23" y="8"/>
                    <a:pt x="23" y="9"/>
                    <a:pt x="22" y="9"/>
                  </a:cubicBezTo>
                  <a:cubicBezTo>
                    <a:pt x="22" y="9"/>
                    <a:pt x="21" y="9"/>
                    <a:pt x="21" y="9"/>
                  </a:cubicBezTo>
                  <a:cubicBezTo>
                    <a:pt x="21" y="9"/>
                    <a:pt x="22" y="10"/>
                    <a:pt x="22" y="10"/>
                  </a:cubicBezTo>
                  <a:cubicBezTo>
                    <a:pt x="21" y="9"/>
                    <a:pt x="21" y="9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15" y="11"/>
                    <a:pt x="12" y="14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3" y="20"/>
                    <a:pt x="13" y="21"/>
                  </a:cubicBezTo>
                  <a:cubicBezTo>
                    <a:pt x="13" y="21"/>
                    <a:pt x="13" y="21"/>
                    <a:pt x="14" y="21"/>
                  </a:cubicBezTo>
                  <a:cubicBezTo>
                    <a:pt x="14" y="22"/>
                    <a:pt x="13" y="22"/>
                    <a:pt x="13" y="22"/>
                  </a:cubicBezTo>
                  <a:cubicBezTo>
                    <a:pt x="13" y="22"/>
                    <a:pt x="12" y="21"/>
                    <a:pt x="12" y="22"/>
                  </a:cubicBezTo>
                  <a:cubicBezTo>
                    <a:pt x="12" y="22"/>
                    <a:pt x="12" y="23"/>
                    <a:pt x="13" y="23"/>
                  </a:cubicBezTo>
                  <a:cubicBezTo>
                    <a:pt x="12" y="23"/>
                    <a:pt x="12" y="25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3" y="28"/>
                    <a:pt x="13" y="28"/>
                  </a:cubicBezTo>
                  <a:cubicBezTo>
                    <a:pt x="13" y="28"/>
                    <a:pt x="14" y="30"/>
                    <a:pt x="15" y="30"/>
                  </a:cubicBezTo>
                  <a:cubicBezTo>
                    <a:pt x="15" y="30"/>
                    <a:pt x="16" y="31"/>
                    <a:pt x="16" y="31"/>
                  </a:cubicBezTo>
                  <a:cubicBezTo>
                    <a:pt x="17" y="32"/>
                    <a:pt x="17" y="33"/>
                    <a:pt x="17" y="33"/>
                  </a:cubicBezTo>
                  <a:cubicBezTo>
                    <a:pt x="17" y="34"/>
                    <a:pt x="18" y="34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9" y="35"/>
                    <a:pt x="19" y="36"/>
                  </a:cubicBezTo>
                  <a:cubicBezTo>
                    <a:pt x="19" y="36"/>
                    <a:pt x="19" y="37"/>
                    <a:pt x="19" y="37"/>
                  </a:cubicBezTo>
                  <a:cubicBezTo>
                    <a:pt x="20" y="36"/>
                    <a:pt x="19" y="35"/>
                    <a:pt x="18" y="34"/>
                  </a:cubicBezTo>
                  <a:cubicBezTo>
                    <a:pt x="18" y="34"/>
                    <a:pt x="18" y="34"/>
                    <a:pt x="18" y="33"/>
                  </a:cubicBezTo>
                  <a:cubicBezTo>
                    <a:pt x="18" y="33"/>
                    <a:pt x="18" y="32"/>
                    <a:pt x="17" y="32"/>
                  </a:cubicBezTo>
                  <a:cubicBezTo>
                    <a:pt x="18" y="32"/>
                    <a:pt x="18" y="32"/>
                    <a:pt x="18" y="33"/>
                  </a:cubicBezTo>
                  <a:cubicBezTo>
                    <a:pt x="18" y="33"/>
                    <a:pt x="20" y="35"/>
                    <a:pt x="20" y="35"/>
                  </a:cubicBezTo>
                  <a:cubicBezTo>
                    <a:pt x="20" y="35"/>
                    <a:pt x="21" y="37"/>
                    <a:pt x="21" y="37"/>
                  </a:cubicBezTo>
                  <a:cubicBezTo>
                    <a:pt x="21" y="37"/>
                    <a:pt x="22" y="37"/>
                    <a:pt x="22" y="38"/>
                  </a:cubicBezTo>
                  <a:cubicBezTo>
                    <a:pt x="22" y="38"/>
                    <a:pt x="22" y="39"/>
                    <a:pt x="23" y="40"/>
                  </a:cubicBezTo>
                  <a:cubicBezTo>
                    <a:pt x="23" y="41"/>
                    <a:pt x="24" y="41"/>
                    <a:pt x="25" y="41"/>
                  </a:cubicBezTo>
                  <a:cubicBezTo>
                    <a:pt x="25" y="42"/>
                    <a:pt x="26" y="42"/>
                    <a:pt x="26" y="42"/>
                  </a:cubicBezTo>
                  <a:cubicBezTo>
                    <a:pt x="27" y="43"/>
                    <a:pt x="27" y="42"/>
                    <a:pt x="28" y="42"/>
                  </a:cubicBezTo>
                  <a:cubicBezTo>
                    <a:pt x="29" y="42"/>
                    <a:pt x="29" y="43"/>
                    <a:pt x="30" y="44"/>
                  </a:cubicBezTo>
                  <a:cubicBezTo>
                    <a:pt x="31" y="44"/>
                    <a:pt x="32" y="44"/>
                    <a:pt x="32" y="44"/>
                  </a:cubicBezTo>
                  <a:cubicBezTo>
                    <a:pt x="32" y="44"/>
                    <a:pt x="33" y="46"/>
                    <a:pt x="33" y="46"/>
                  </a:cubicBezTo>
                  <a:cubicBezTo>
                    <a:pt x="34" y="46"/>
                    <a:pt x="34" y="47"/>
                    <a:pt x="35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47"/>
                    <a:pt x="36" y="48"/>
                    <a:pt x="36" y="48"/>
                  </a:cubicBezTo>
                  <a:cubicBezTo>
                    <a:pt x="36" y="48"/>
                    <a:pt x="36" y="47"/>
                    <a:pt x="36" y="47"/>
                  </a:cubicBezTo>
                  <a:cubicBezTo>
                    <a:pt x="36" y="47"/>
                    <a:pt x="35" y="47"/>
                    <a:pt x="34" y="46"/>
                  </a:cubicBezTo>
                  <a:cubicBezTo>
                    <a:pt x="34" y="46"/>
                    <a:pt x="34" y="45"/>
                    <a:pt x="34" y="45"/>
                  </a:cubicBezTo>
                  <a:cubicBezTo>
                    <a:pt x="35" y="45"/>
                    <a:pt x="35" y="44"/>
                    <a:pt x="34" y="43"/>
                  </a:cubicBezTo>
                  <a:cubicBezTo>
                    <a:pt x="34" y="43"/>
                    <a:pt x="34" y="43"/>
                    <a:pt x="34" y="42"/>
                  </a:cubicBezTo>
                  <a:cubicBezTo>
                    <a:pt x="33" y="43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2"/>
                    <a:pt x="32" y="43"/>
                    <a:pt x="32" y="42"/>
                  </a:cubicBezTo>
                  <a:cubicBezTo>
                    <a:pt x="32" y="42"/>
                    <a:pt x="32" y="41"/>
                    <a:pt x="32" y="41"/>
                  </a:cubicBezTo>
                  <a:cubicBezTo>
                    <a:pt x="32" y="40"/>
                    <a:pt x="33" y="39"/>
                    <a:pt x="32" y="39"/>
                  </a:cubicBezTo>
                  <a:cubicBezTo>
                    <a:pt x="31" y="39"/>
                    <a:pt x="31" y="39"/>
                    <a:pt x="31" y="40"/>
                  </a:cubicBezTo>
                  <a:cubicBezTo>
                    <a:pt x="30" y="40"/>
                    <a:pt x="30" y="40"/>
                    <a:pt x="30" y="41"/>
                  </a:cubicBezTo>
                  <a:cubicBezTo>
                    <a:pt x="30" y="41"/>
                    <a:pt x="28" y="41"/>
                    <a:pt x="28" y="41"/>
                  </a:cubicBezTo>
                  <a:cubicBezTo>
                    <a:pt x="27" y="40"/>
                    <a:pt x="27" y="39"/>
                    <a:pt x="27" y="38"/>
                  </a:cubicBezTo>
                  <a:cubicBezTo>
                    <a:pt x="27" y="37"/>
                    <a:pt x="27" y="36"/>
                    <a:pt x="27" y="35"/>
                  </a:cubicBezTo>
                  <a:cubicBezTo>
                    <a:pt x="27" y="35"/>
                    <a:pt x="27" y="34"/>
                    <a:pt x="27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9" y="33"/>
                    <a:pt x="30" y="34"/>
                  </a:cubicBezTo>
                  <a:cubicBezTo>
                    <a:pt x="30" y="34"/>
                    <a:pt x="31" y="34"/>
                    <a:pt x="31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1" y="33"/>
                    <a:pt x="31" y="33"/>
                    <a:pt x="32" y="33"/>
                  </a:cubicBezTo>
                  <a:cubicBezTo>
                    <a:pt x="32" y="33"/>
                    <a:pt x="33" y="33"/>
                    <a:pt x="33" y="33"/>
                  </a:cubicBezTo>
                  <a:cubicBezTo>
                    <a:pt x="34" y="34"/>
                    <a:pt x="34" y="34"/>
                    <a:pt x="34" y="33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5"/>
                    <a:pt x="35" y="36"/>
                    <a:pt x="36" y="36"/>
                  </a:cubicBezTo>
                  <a:cubicBezTo>
                    <a:pt x="36" y="37"/>
                    <a:pt x="36" y="35"/>
                    <a:pt x="36" y="35"/>
                  </a:cubicBezTo>
                  <a:cubicBezTo>
                    <a:pt x="36" y="35"/>
                    <a:pt x="36" y="33"/>
                    <a:pt x="36" y="33"/>
                  </a:cubicBezTo>
                  <a:cubicBezTo>
                    <a:pt x="35" y="33"/>
                    <a:pt x="35" y="32"/>
                    <a:pt x="36" y="31"/>
                  </a:cubicBezTo>
                  <a:cubicBezTo>
                    <a:pt x="36" y="31"/>
                    <a:pt x="37" y="31"/>
                    <a:pt x="37" y="31"/>
                  </a:cubicBezTo>
                  <a:cubicBezTo>
                    <a:pt x="38" y="30"/>
                    <a:pt x="38" y="30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8"/>
                    <a:pt x="38" y="29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8"/>
                    <a:pt x="38" y="27"/>
                    <a:pt x="38" y="27"/>
                  </a:cubicBezTo>
                  <a:cubicBezTo>
                    <a:pt x="39" y="28"/>
                    <a:pt x="40" y="27"/>
                    <a:pt x="39" y="26"/>
                  </a:cubicBezTo>
                  <a:cubicBezTo>
                    <a:pt x="40" y="26"/>
                    <a:pt x="41" y="26"/>
                    <a:pt x="41" y="26"/>
                  </a:cubicBezTo>
                  <a:cubicBezTo>
                    <a:pt x="41" y="26"/>
                    <a:pt x="41" y="25"/>
                    <a:pt x="41" y="25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3" y="24"/>
                    <a:pt x="43" y="23"/>
                  </a:cubicBezTo>
                  <a:cubicBezTo>
                    <a:pt x="44" y="24"/>
                    <a:pt x="45" y="23"/>
                    <a:pt x="44" y="22"/>
                  </a:cubicBezTo>
                  <a:cubicBezTo>
                    <a:pt x="44" y="22"/>
                    <a:pt x="44" y="22"/>
                    <a:pt x="43" y="22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5" y="21"/>
                    <a:pt x="44" y="21"/>
                    <a:pt x="44" y="21"/>
                  </a:cubicBezTo>
                  <a:cubicBezTo>
                    <a:pt x="43" y="21"/>
                    <a:pt x="43" y="21"/>
                    <a:pt x="42" y="21"/>
                  </a:cubicBezTo>
                  <a:cubicBezTo>
                    <a:pt x="42" y="22"/>
                    <a:pt x="42" y="22"/>
                    <a:pt x="41" y="22"/>
                  </a:cubicBezTo>
                  <a:close/>
                  <a:moveTo>
                    <a:pt x="50" y="49"/>
                  </a:moveTo>
                  <a:cubicBezTo>
                    <a:pt x="50" y="49"/>
                    <a:pt x="49" y="49"/>
                    <a:pt x="49" y="49"/>
                  </a:cubicBezTo>
                  <a:cubicBezTo>
                    <a:pt x="49" y="49"/>
                    <a:pt x="48" y="48"/>
                    <a:pt x="48" y="48"/>
                  </a:cubicBezTo>
                  <a:cubicBezTo>
                    <a:pt x="48" y="48"/>
                    <a:pt x="47" y="47"/>
                    <a:pt x="47" y="47"/>
                  </a:cubicBezTo>
                  <a:cubicBezTo>
                    <a:pt x="46" y="46"/>
                    <a:pt x="46" y="46"/>
                    <a:pt x="45" y="46"/>
                  </a:cubicBezTo>
                  <a:cubicBezTo>
                    <a:pt x="45" y="46"/>
                    <a:pt x="44" y="47"/>
                    <a:pt x="44" y="47"/>
                  </a:cubicBezTo>
                  <a:cubicBezTo>
                    <a:pt x="44" y="46"/>
                    <a:pt x="43" y="46"/>
                    <a:pt x="43" y="46"/>
                  </a:cubicBezTo>
                  <a:cubicBezTo>
                    <a:pt x="42" y="46"/>
                    <a:pt x="42" y="45"/>
                    <a:pt x="41" y="46"/>
                  </a:cubicBezTo>
                  <a:cubicBezTo>
                    <a:pt x="41" y="46"/>
                    <a:pt x="41" y="46"/>
                    <a:pt x="41" y="47"/>
                  </a:cubicBezTo>
                  <a:cubicBezTo>
                    <a:pt x="40" y="46"/>
                    <a:pt x="41" y="46"/>
                    <a:pt x="41" y="45"/>
                  </a:cubicBezTo>
                  <a:cubicBezTo>
                    <a:pt x="40" y="45"/>
                    <a:pt x="39" y="46"/>
                    <a:pt x="39" y="46"/>
                  </a:cubicBezTo>
                  <a:cubicBezTo>
                    <a:pt x="39" y="46"/>
                    <a:pt x="39" y="46"/>
                    <a:pt x="38" y="46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7" y="47"/>
                    <a:pt x="37" y="47"/>
                  </a:cubicBezTo>
                  <a:cubicBezTo>
                    <a:pt x="37" y="48"/>
                    <a:pt x="37" y="49"/>
                    <a:pt x="37" y="50"/>
                  </a:cubicBezTo>
                  <a:cubicBezTo>
                    <a:pt x="38" y="50"/>
                    <a:pt x="37" y="51"/>
                    <a:pt x="37" y="52"/>
                  </a:cubicBezTo>
                  <a:cubicBezTo>
                    <a:pt x="37" y="52"/>
                    <a:pt x="36" y="53"/>
                    <a:pt x="36" y="53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5"/>
                    <a:pt x="36" y="55"/>
                    <a:pt x="36" y="56"/>
                  </a:cubicBezTo>
                  <a:cubicBezTo>
                    <a:pt x="36" y="56"/>
                    <a:pt x="36" y="56"/>
                    <a:pt x="36" y="57"/>
                  </a:cubicBezTo>
                  <a:cubicBezTo>
                    <a:pt x="41" y="56"/>
                    <a:pt x="46" y="53"/>
                    <a:pt x="50" y="4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" t="588" r="588" b="588"/>
          <a:stretch>
            <a:fillRect/>
          </a:stretch>
        </p:blipFill>
        <p:spPr>
          <a:xfrm rot="16200000">
            <a:off x="2667000" y="-2702178"/>
            <a:ext cx="6858000" cy="12192000"/>
          </a:xfrm>
          <a:custGeom>
            <a:avLst/>
            <a:gdLst>
              <a:gd name="connsiteX0" fmla="*/ 6858000 w 6858000"/>
              <a:gd name="connsiteY0" fmla="*/ 0 h 12192000"/>
              <a:gd name="connsiteX1" fmla="*/ 6858000 w 6858000"/>
              <a:gd name="connsiteY1" fmla="*/ 12192000 h 12192000"/>
              <a:gd name="connsiteX2" fmla="*/ 0 w 6858000"/>
              <a:gd name="connsiteY2" fmla="*/ 12192000 h 12192000"/>
              <a:gd name="connsiteX3" fmla="*/ 0 w 6858000"/>
              <a:gd name="connsiteY3" fmla="*/ 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12192000">
                <a:moveTo>
                  <a:pt x="6858000" y="0"/>
                </a:moveTo>
                <a:lnTo>
                  <a:pt x="685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20802" r="5674" b="25033"/>
          <a:stretch>
            <a:fillRect/>
          </a:stretch>
        </p:blipFill>
        <p:spPr>
          <a:xfrm>
            <a:off x="4214707" y="716190"/>
            <a:ext cx="3762587" cy="36617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38197" y="3593060"/>
            <a:ext cx="10515606" cy="1569660"/>
          </a:xfrm>
          <a:custGeom>
            <a:avLst/>
            <a:gdLst>
              <a:gd name="connsiteX0" fmla="*/ 0 w 10515606"/>
              <a:gd name="connsiteY0" fmla="*/ 0 h 4133805"/>
              <a:gd name="connsiteX1" fmla="*/ 10515606 w 10515606"/>
              <a:gd name="connsiteY1" fmla="*/ 0 h 4133805"/>
              <a:gd name="connsiteX2" fmla="*/ 10515606 w 10515606"/>
              <a:gd name="connsiteY2" fmla="*/ 4133805 h 4133805"/>
              <a:gd name="connsiteX3" fmla="*/ 0 w 10515606"/>
              <a:gd name="connsiteY3" fmla="*/ 4133805 h 4133805"/>
              <a:gd name="connsiteX4" fmla="*/ 0 w 10515606"/>
              <a:gd name="connsiteY4" fmla="*/ 0 h 4133805"/>
              <a:gd name="connsiteX0-1" fmla="*/ 0 w 10515606"/>
              <a:gd name="connsiteY0-2" fmla="*/ 2051 h 4135856"/>
              <a:gd name="connsiteX1-3" fmla="*/ 7086603 w 10515606"/>
              <a:gd name="connsiteY1-4" fmla="*/ 0 h 4135856"/>
              <a:gd name="connsiteX2-5" fmla="*/ 10515606 w 10515606"/>
              <a:gd name="connsiteY2-6" fmla="*/ 2051 h 4135856"/>
              <a:gd name="connsiteX3-7" fmla="*/ 10515606 w 10515606"/>
              <a:gd name="connsiteY3-8" fmla="*/ 4135856 h 4135856"/>
              <a:gd name="connsiteX4-9" fmla="*/ 0 w 10515606"/>
              <a:gd name="connsiteY4-10" fmla="*/ 4135856 h 4135856"/>
              <a:gd name="connsiteX5" fmla="*/ 0 w 10515606"/>
              <a:gd name="connsiteY5" fmla="*/ 2051 h 4135856"/>
              <a:gd name="connsiteX0-11" fmla="*/ 7086603 w 10515606"/>
              <a:gd name="connsiteY0-12" fmla="*/ 0 h 4135856"/>
              <a:gd name="connsiteX1-13" fmla="*/ 10515606 w 10515606"/>
              <a:gd name="connsiteY1-14" fmla="*/ 2051 h 4135856"/>
              <a:gd name="connsiteX2-15" fmla="*/ 10515606 w 10515606"/>
              <a:gd name="connsiteY2-16" fmla="*/ 4135856 h 4135856"/>
              <a:gd name="connsiteX3-17" fmla="*/ 0 w 10515606"/>
              <a:gd name="connsiteY3-18" fmla="*/ 4135856 h 4135856"/>
              <a:gd name="connsiteX4-19" fmla="*/ 0 w 10515606"/>
              <a:gd name="connsiteY4-20" fmla="*/ 2051 h 4135856"/>
              <a:gd name="connsiteX5-21" fmla="*/ 7178043 w 10515606"/>
              <a:gd name="connsiteY5-22" fmla="*/ 91440 h 4135856"/>
              <a:gd name="connsiteX0-23" fmla="*/ 7086603 w 10515606"/>
              <a:gd name="connsiteY0-24" fmla="*/ 301808 h 4437664"/>
              <a:gd name="connsiteX1-25" fmla="*/ 10515606 w 10515606"/>
              <a:gd name="connsiteY1-26" fmla="*/ 303859 h 4437664"/>
              <a:gd name="connsiteX2-27" fmla="*/ 10515606 w 10515606"/>
              <a:gd name="connsiteY2-28" fmla="*/ 4437664 h 4437664"/>
              <a:gd name="connsiteX3-29" fmla="*/ 0 w 10515606"/>
              <a:gd name="connsiteY3-30" fmla="*/ 4437664 h 4437664"/>
              <a:gd name="connsiteX4-31" fmla="*/ 0 w 10515606"/>
              <a:gd name="connsiteY4-32" fmla="*/ 303859 h 4437664"/>
              <a:gd name="connsiteX5-33" fmla="*/ 3533778 w 10515606"/>
              <a:gd name="connsiteY5-34" fmla="*/ 320858 h 4437664"/>
              <a:gd name="connsiteX6" fmla="*/ 7178043 w 10515606"/>
              <a:gd name="connsiteY6" fmla="*/ 393248 h 4437664"/>
              <a:gd name="connsiteX0-35" fmla="*/ 7086603 w 10515606"/>
              <a:gd name="connsiteY0-36" fmla="*/ 301808 h 4437664"/>
              <a:gd name="connsiteX1-37" fmla="*/ 10515606 w 10515606"/>
              <a:gd name="connsiteY1-38" fmla="*/ 303859 h 4437664"/>
              <a:gd name="connsiteX2-39" fmla="*/ 10515606 w 10515606"/>
              <a:gd name="connsiteY2-40" fmla="*/ 4437664 h 4437664"/>
              <a:gd name="connsiteX3-41" fmla="*/ 0 w 10515606"/>
              <a:gd name="connsiteY3-42" fmla="*/ 4437664 h 4437664"/>
              <a:gd name="connsiteX4-43" fmla="*/ 0 w 10515606"/>
              <a:gd name="connsiteY4-44" fmla="*/ 303859 h 4437664"/>
              <a:gd name="connsiteX5-45" fmla="*/ 3533778 w 10515606"/>
              <a:gd name="connsiteY5-46" fmla="*/ 320858 h 4437664"/>
              <a:gd name="connsiteX0-47" fmla="*/ 7086603 w 10515606"/>
              <a:gd name="connsiteY0-48" fmla="*/ 14046 h 4149902"/>
              <a:gd name="connsiteX1-49" fmla="*/ 10515606 w 10515606"/>
              <a:gd name="connsiteY1-50" fmla="*/ 16097 h 4149902"/>
              <a:gd name="connsiteX2-51" fmla="*/ 10515606 w 10515606"/>
              <a:gd name="connsiteY2-52" fmla="*/ 4149902 h 4149902"/>
              <a:gd name="connsiteX3-53" fmla="*/ 0 w 10515606"/>
              <a:gd name="connsiteY3-54" fmla="*/ 4149902 h 4149902"/>
              <a:gd name="connsiteX4-55" fmla="*/ 0 w 10515606"/>
              <a:gd name="connsiteY4-56" fmla="*/ 16097 h 4149902"/>
              <a:gd name="connsiteX5-57" fmla="*/ 3533778 w 10515606"/>
              <a:gd name="connsiteY5-58" fmla="*/ 33096 h 4149902"/>
              <a:gd name="connsiteX0-59" fmla="*/ 6191253 w 10515606"/>
              <a:gd name="connsiteY0-60" fmla="*/ 39229 h 4149902"/>
              <a:gd name="connsiteX1-61" fmla="*/ 10515606 w 10515606"/>
              <a:gd name="connsiteY1-62" fmla="*/ 16097 h 4149902"/>
              <a:gd name="connsiteX2-63" fmla="*/ 10515606 w 10515606"/>
              <a:gd name="connsiteY2-64" fmla="*/ 4149902 h 4149902"/>
              <a:gd name="connsiteX3-65" fmla="*/ 0 w 10515606"/>
              <a:gd name="connsiteY3-66" fmla="*/ 4149902 h 4149902"/>
              <a:gd name="connsiteX4-67" fmla="*/ 0 w 10515606"/>
              <a:gd name="connsiteY4-68" fmla="*/ 16097 h 4149902"/>
              <a:gd name="connsiteX5-69" fmla="*/ 3533778 w 10515606"/>
              <a:gd name="connsiteY5-70" fmla="*/ 33096 h 4149902"/>
              <a:gd name="connsiteX0-71" fmla="*/ 6191253 w 10515606"/>
              <a:gd name="connsiteY0-72" fmla="*/ 39229 h 4149902"/>
              <a:gd name="connsiteX1-73" fmla="*/ 10515606 w 10515606"/>
              <a:gd name="connsiteY1-74" fmla="*/ 16097 h 4149902"/>
              <a:gd name="connsiteX2-75" fmla="*/ 10515606 w 10515606"/>
              <a:gd name="connsiteY2-76" fmla="*/ 4149902 h 4149902"/>
              <a:gd name="connsiteX3-77" fmla="*/ 0 w 10515606"/>
              <a:gd name="connsiteY3-78" fmla="*/ 4149902 h 4149902"/>
              <a:gd name="connsiteX4-79" fmla="*/ 0 w 10515606"/>
              <a:gd name="connsiteY4-80" fmla="*/ 16097 h 4149902"/>
              <a:gd name="connsiteX5-81" fmla="*/ 4400553 w 10515606"/>
              <a:gd name="connsiteY5-82" fmla="*/ 33095 h 41499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10515606" h="4149902">
                <a:moveTo>
                  <a:pt x="6191253" y="39229"/>
                </a:moveTo>
                <a:lnTo>
                  <a:pt x="10515606" y="16097"/>
                </a:lnTo>
                <a:lnTo>
                  <a:pt x="10515606" y="4149902"/>
                </a:lnTo>
                <a:lnTo>
                  <a:pt x="0" y="4149902"/>
                </a:lnTo>
                <a:lnTo>
                  <a:pt x="0" y="16097"/>
                </a:lnTo>
                <a:cubicBezTo>
                  <a:pt x="893763" y="-22337"/>
                  <a:pt x="3204213" y="18197"/>
                  <a:pt x="4400553" y="33095"/>
                </a:cubicBezTo>
              </a:path>
            </a:pathLst>
          </a:custGeom>
          <a:noFill/>
          <a:ln w="76200">
            <a:solidFill>
              <a:srgbClr val="CA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695891" y="1762210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200"/>
            <a:r>
              <a:rPr lang="en-US" altLang="zh-CN" sz="96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lang="zh-CN" altLang="en-US" sz="96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Rectangle 6"/>
          <p:cNvSpPr>
            <a:spLocks noChangeArrowheads="1"/>
          </p:cNvSpPr>
          <p:nvPr/>
        </p:nvSpPr>
        <p:spPr bwMode="black">
          <a:xfrm>
            <a:off x="4690325" y="4193288"/>
            <a:ext cx="461354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项目设计</a:t>
            </a: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2888126" y="4515601"/>
            <a:ext cx="654025" cy="46153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</a:t>
            </a:r>
            <a:r>
              <a:rPr lang="en-US" altLang="zh-CN" sz="3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art</a:t>
            </a:r>
            <a:endParaRPr lang="zh-CN" altLang="en-US" sz="862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文本框 1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912634" y="4394163"/>
            <a:ext cx="605935" cy="242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57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第二章</a:t>
            </a:r>
          </a:p>
        </p:txBody>
      </p:sp>
      <p:sp>
        <p:nvSpPr>
          <p:cNvPr id="11" name="文本框 1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664403" y="4054853"/>
            <a:ext cx="1025922" cy="1107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7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02</a:t>
            </a:r>
            <a:endParaRPr lang="zh-CN" altLang="en-US" sz="7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/>
          <p:nvPr/>
        </p:nvSpPr>
        <p:spPr bwMode="auto">
          <a:xfrm rot="5400000">
            <a:off x="5255257" y="933611"/>
            <a:ext cx="1158547" cy="1267388"/>
          </a:xfrm>
          <a:custGeom>
            <a:avLst/>
            <a:gdLst>
              <a:gd name="T0" fmla="*/ 381 w 381"/>
              <a:gd name="T1" fmla="*/ 2 h 416"/>
              <a:gd name="T2" fmla="*/ 351 w 381"/>
              <a:gd name="T3" fmla="*/ 0 h 416"/>
              <a:gd name="T4" fmla="*/ 143 w 381"/>
              <a:gd name="T5" fmla="*/ 208 h 416"/>
              <a:gd name="T6" fmla="*/ 143 w 381"/>
              <a:gd name="T7" fmla="*/ 208 h 416"/>
              <a:gd name="T8" fmla="*/ 13 w 381"/>
              <a:gd name="T9" fmla="*/ 338 h 416"/>
              <a:gd name="T10" fmla="*/ 0 w 381"/>
              <a:gd name="T11" fmla="*/ 338 h 416"/>
              <a:gd name="T12" fmla="*/ 0 w 381"/>
              <a:gd name="T13" fmla="*/ 416 h 416"/>
              <a:gd name="T14" fmla="*/ 13 w 381"/>
              <a:gd name="T15" fmla="*/ 416 h 416"/>
              <a:gd name="T16" fmla="*/ 221 w 381"/>
              <a:gd name="T17" fmla="*/ 208 h 416"/>
              <a:gd name="T18" fmla="*/ 221 w 381"/>
              <a:gd name="T19" fmla="*/ 208 h 416"/>
              <a:gd name="T20" fmla="*/ 351 w 381"/>
              <a:gd name="T21" fmla="*/ 78 h 416"/>
              <a:gd name="T22" fmla="*/ 381 w 381"/>
              <a:gd name="T23" fmla="*/ 82 h 416"/>
              <a:gd name="T24" fmla="*/ 381 w 381"/>
              <a:gd name="T25" fmla="*/ 2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81" h="416">
                <a:moveTo>
                  <a:pt x="381" y="2"/>
                </a:moveTo>
                <a:cubicBezTo>
                  <a:pt x="372" y="1"/>
                  <a:pt x="361" y="0"/>
                  <a:pt x="351" y="0"/>
                </a:cubicBezTo>
                <a:cubicBezTo>
                  <a:pt x="236" y="0"/>
                  <a:pt x="143" y="93"/>
                  <a:pt x="143" y="208"/>
                </a:cubicBezTo>
                <a:cubicBezTo>
                  <a:pt x="143" y="208"/>
                  <a:pt x="143" y="208"/>
                  <a:pt x="143" y="208"/>
                </a:cubicBezTo>
                <a:cubicBezTo>
                  <a:pt x="143" y="280"/>
                  <a:pt x="85" y="338"/>
                  <a:pt x="13" y="338"/>
                </a:cubicBezTo>
                <a:cubicBezTo>
                  <a:pt x="9" y="338"/>
                  <a:pt x="4" y="338"/>
                  <a:pt x="0" y="338"/>
                </a:cubicBezTo>
                <a:cubicBezTo>
                  <a:pt x="0" y="416"/>
                  <a:pt x="0" y="416"/>
                  <a:pt x="0" y="416"/>
                </a:cubicBezTo>
                <a:cubicBezTo>
                  <a:pt x="4" y="416"/>
                  <a:pt x="9" y="416"/>
                  <a:pt x="13" y="416"/>
                </a:cubicBezTo>
                <a:cubicBezTo>
                  <a:pt x="128" y="416"/>
                  <a:pt x="221" y="323"/>
                  <a:pt x="221" y="208"/>
                </a:cubicBezTo>
                <a:cubicBezTo>
                  <a:pt x="221" y="208"/>
                  <a:pt x="221" y="208"/>
                  <a:pt x="221" y="208"/>
                </a:cubicBezTo>
                <a:cubicBezTo>
                  <a:pt x="221" y="136"/>
                  <a:pt x="279" y="78"/>
                  <a:pt x="351" y="78"/>
                </a:cubicBezTo>
                <a:cubicBezTo>
                  <a:pt x="362" y="78"/>
                  <a:pt x="372" y="79"/>
                  <a:pt x="381" y="82"/>
                </a:cubicBezTo>
                <a:lnTo>
                  <a:pt x="381" y="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 sz="2400">
              <a:cs typeface="+mn-ea"/>
              <a:sym typeface="+mn-lt"/>
            </a:endParaRPr>
          </a:p>
        </p:txBody>
      </p:sp>
      <p:sp>
        <p:nvSpPr>
          <p:cNvPr id="5" name="Freeform 6"/>
          <p:cNvSpPr/>
          <p:nvPr/>
        </p:nvSpPr>
        <p:spPr bwMode="auto">
          <a:xfrm rot="5400000">
            <a:off x="5708153" y="-507318"/>
            <a:ext cx="984403" cy="1999039"/>
          </a:xfrm>
          <a:custGeom>
            <a:avLst/>
            <a:gdLst>
              <a:gd name="T0" fmla="*/ 324 w 324"/>
              <a:gd name="T1" fmla="*/ 578 h 656"/>
              <a:gd name="T2" fmla="*/ 208 w 324"/>
              <a:gd name="T3" fmla="*/ 448 h 656"/>
              <a:gd name="T4" fmla="*/ 208 w 324"/>
              <a:gd name="T5" fmla="*/ 209 h 656"/>
              <a:gd name="T6" fmla="*/ 208 w 324"/>
              <a:gd name="T7" fmla="*/ 209 h 656"/>
              <a:gd name="T8" fmla="*/ 0 w 324"/>
              <a:gd name="T9" fmla="*/ 0 h 656"/>
              <a:gd name="T10" fmla="*/ 0 w 324"/>
              <a:gd name="T11" fmla="*/ 78 h 656"/>
              <a:gd name="T12" fmla="*/ 0 w 324"/>
              <a:gd name="T13" fmla="*/ 78 h 656"/>
              <a:gd name="T14" fmla="*/ 130 w 324"/>
              <a:gd name="T15" fmla="*/ 209 h 656"/>
              <a:gd name="T16" fmla="*/ 130 w 324"/>
              <a:gd name="T17" fmla="*/ 209 h 656"/>
              <a:gd name="T18" fmla="*/ 130 w 324"/>
              <a:gd name="T19" fmla="*/ 448 h 656"/>
              <a:gd name="T20" fmla="*/ 130 w 324"/>
              <a:gd name="T21" fmla="*/ 448 h 656"/>
              <a:gd name="T22" fmla="*/ 324 w 324"/>
              <a:gd name="T23" fmla="*/ 656 h 656"/>
              <a:gd name="T24" fmla="*/ 324 w 324"/>
              <a:gd name="T25" fmla="*/ 578 h 6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4" h="656">
                <a:moveTo>
                  <a:pt x="324" y="578"/>
                </a:moveTo>
                <a:cubicBezTo>
                  <a:pt x="258" y="571"/>
                  <a:pt x="208" y="515"/>
                  <a:pt x="208" y="448"/>
                </a:cubicBezTo>
                <a:cubicBezTo>
                  <a:pt x="208" y="209"/>
                  <a:pt x="208" y="209"/>
                  <a:pt x="208" y="209"/>
                </a:cubicBezTo>
                <a:cubicBezTo>
                  <a:pt x="208" y="209"/>
                  <a:pt x="208" y="209"/>
                  <a:pt x="208" y="209"/>
                </a:cubicBezTo>
                <a:cubicBezTo>
                  <a:pt x="208" y="94"/>
                  <a:pt x="114" y="0"/>
                  <a:pt x="0" y="0"/>
                </a:cubicBezTo>
                <a:cubicBezTo>
                  <a:pt x="0" y="78"/>
                  <a:pt x="0" y="78"/>
                  <a:pt x="0" y="78"/>
                </a:cubicBezTo>
                <a:cubicBezTo>
                  <a:pt x="0" y="78"/>
                  <a:pt x="0" y="78"/>
                  <a:pt x="0" y="78"/>
                </a:cubicBezTo>
                <a:cubicBezTo>
                  <a:pt x="71" y="78"/>
                  <a:pt x="130" y="137"/>
                  <a:pt x="130" y="209"/>
                </a:cubicBezTo>
                <a:cubicBezTo>
                  <a:pt x="130" y="209"/>
                  <a:pt x="130" y="209"/>
                  <a:pt x="130" y="209"/>
                </a:cubicBezTo>
                <a:cubicBezTo>
                  <a:pt x="130" y="448"/>
                  <a:pt x="130" y="448"/>
                  <a:pt x="130" y="448"/>
                </a:cubicBezTo>
                <a:cubicBezTo>
                  <a:pt x="130" y="448"/>
                  <a:pt x="130" y="448"/>
                  <a:pt x="130" y="448"/>
                </a:cubicBezTo>
                <a:cubicBezTo>
                  <a:pt x="130" y="559"/>
                  <a:pt x="215" y="649"/>
                  <a:pt x="324" y="656"/>
                </a:cubicBezTo>
                <a:lnTo>
                  <a:pt x="324" y="57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 sz="2400">
              <a:cs typeface="+mn-ea"/>
              <a:sym typeface="+mn-lt"/>
            </a:endParaRPr>
          </a:p>
        </p:txBody>
      </p:sp>
      <p:sp>
        <p:nvSpPr>
          <p:cNvPr id="6" name="Freeform 7"/>
          <p:cNvSpPr/>
          <p:nvPr/>
        </p:nvSpPr>
        <p:spPr bwMode="auto">
          <a:xfrm rot="5400000">
            <a:off x="4903339" y="1439115"/>
            <a:ext cx="845328" cy="2272349"/>
          </a:xfrm>
          <a:custGeom>
            <a:avLst/>
            <a:gdLst>
              <a:gd name="T0" fmla="*/ 278 w 278"/>
              <a:gd name="T1" fmla="*/ 667 h 746"/>
              <a:gd name="T2" fmla="*/ 176 w 278"/>
              <a:gd name="T3" fmla="*/ 543 h 746"/>
              <a:gd name="T4" fmla="*/ 177 w 278"/>
              <a:gd name="T5" fmla="*/ 543 h 746"/>
              <a:gd name="T6" fmla="*/ 176 w 278"/>
              <a:gd name="T7" fmla="*/ 541 h 746"/>
              <a:gd name="T8" fmla="*/ 176 w 278"/>
              <a:gd name="T9" fmla="*/ 205 h 746"/>
              <a:gd name="T10" fmla="*/ 176 w 278"/>
              <a:gd name="T11" fmla="*/ 205 h 746"/>
              <a:gd name="T12" fmla="*/ 0 w 278"/>
              <a:gd name="T13" fmla="*/ 0 h 746"/>
              <a:gd name="T14" fmla="*/ 0 w 278"/>
              <a:gd name="T15" fmla="*/ 80 h 746"/>
              <a:gd name="T16" fmla="*/ 98 w 278"/>
              <a:gd name="T17" fmla="*/ 206 h 746"/>
              <a:gd name="T18" fmla="*/ 98 w 278"/>
              <a:gd name="T19" fmla="*/ 206 h 746"/>
              <a:gd name="T20" fmla="*/ 98 w 278"/>
              <a:gd name="T21" fmla="*/ 540 h 746"/>
              <a:gd name="T22" fmla="*/ 98 w 278"/>
              <a:gd name="T23" fmla="*/ 540 h 746"/>
              <a:gd name="T24" fmla="*/ 278 w 278"/>
              <a:gd name="T25" fmla="*/ 746 h 746"/>
              <a:gd name="T26" fmla="*/ 278 w 278"/>
              <a:gd name="T27" fmla="*/ 667 h 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78" h="746">
                <a:moveTo>
                  <a:pt x="278" y="667"/>
                </a:moveTo>
                <a:cubicBezTo>
                  <a:pt x="221" y="654"/>
                  <a:pt x="178" y="604"/>
                  <a:pt x="176" y="543"/>
                </a:cubicBezTo>
                <a:cubicBezTo>
                  <a:pt x="177" y="543"/>
                  <a:pt x="177" y="543"/>
                  <a:pt x="177" y="543"/>
                </a:cubicBezTo>
                <a:cubicBezTo>
                  <a:pt x="176" y="541"/>
                  <a:pt x="176" y="541"/>
                  <a:pt x="176" y="541"/>
                </a:cubicBezTo>
                <a:cubicBezTo>
                  <a:pt x="176" y="205"/>
                  <a:pt x="176" y="205"/>
                  <a:pt x="176" y="205"/>
                </a:cubicBezTo>
                <a:cubicBezTo>
                  <a:pt x="176" y="205"/>
                  <a:pt x="176" y="205"/>
                  <a:pt x="176" y="205"/>
                </a:cubicBezTo>
                <a:cubicBezTo>
                  <a:pt x="175" y="101"/>
                  <a:pt x="99" y="16"/>
                  <a:pt x="0" y="0"/>
                </a:cubicBezTo>
                <a:cubicBezTo>
                  <a:pt x="0" y="80"/>
                  <a:pt x="0" y="80"/>
                  <a:pt x="0" y="80"/>
                </a:cubicBezTo>
                <a:cubicBezTo>
                  <a:pt x="56" y="94"/>
                  <a:pt x="98" y="145"/>
                  <a:pt x="98" y="206"/>
                </a:cubicBezTo>
                <a:cubicBezTo>
                  <a:pt x="98" y="206"/>
                  <a:pt x="98" y="206"/>
                  <a:pt x="98" y="206"/>
                </a:cubicBezTo>
                <a:cubicBezTo>
                  <a:pt x="98" y="540"/>
                  <a:pt x="98" y="540"/>
                  <a:pt x="98" y="540"/>
                </a:cubicBezTo>
                <a:cubicBezTo>
                  <a:pt x="98" y="540"/>
                  <a:pt x="98" y="540"/>
                  <a:pt x="98" y="540"/>
                </a:cubicBezTo>
                <a:cubicBezTo>
                  <a:pt x="98" y="646"/>
                  <a:pt x="177" y="733"/>
                  <a:pt x="278" y="746"/>
                </a:cubicBezTo>
                <a:lnTo>
                  <a:pt x="278" y="66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 sz="2400">
              <a:cs typeface="+mn-ea"/>
              <a:sym typeface="+mn-lt"/>
            </a:endParaRPr>
          </a:p>
        </p:txBody>
      </p:sp>
      <p:sp>
        <p:nvSpPr>
          <p:cNvPr id="7" name="Freeform 8"/>
          <p:cNvSpPr/>
          <p:nvPr/>
        </p:nvSpPr>
        <p:spPr bwMode="auto">
          <a:xfrm rot="5400000">
            <a:off x="5548522" y="5336213"/>
            <a:ext cx="997705" cy="2278396"/>
          </a:xfrm>
          <a:custGeom>
            <a:avLst/>
            <a:gdLst>
              <a:gd name="T0" fmla="*/ 328 w 328"/>
              <a:gd name="T1" fmla="*/ 79 h 748"/>
              <a:gd name="T2" fmla="*/ 328 w 328"/>
              <a:gd name="T3" fmla="*/ 0 h 748"/>
              <a:gd name="T4" fmla="*/ 151 w 328"/>
              <a:gd name="T5" fmla="*/ 206 h 748"/>
              <a:gd name="T6" fmla="*/ 151 w 328"/>
              <a:gd name="T7" fmla="*/ 206 h 748"/>
              <a:gd name="T8" fmla="*/ 151 w 328"/>
              <a:gd name="T9" fmla="*/ 540 h 748"/>
              <a:gd name="T10" fmla="*/ 151 w 328"/>
              <a:gd name="T11" fmla="*/ 540 h 748"/>
              <a:gd name="T12" fmla="*/ 21 w 328"/>
              <a:gd name="T13" fmla="*/ 670 h 748"/>
              <a:gd name="T14" fmla="*/ 0 w 328"/>
              <a:gd name="T15" fmla="*/ 668 h 748"/>
              <a:gd name="T16" fmla="*/ 0 w 328"/>
              <a:gd name="T17" fmla="*/ 747 h 748"/>
              <a:gd name="T18" fmla="*/ 21 w 328"/>
              <a:gd name="T19" fmla="*/ 748 h 748"/>
              <a:gd name="T20" fmla="*/ 229 w 328"/>
              <a:gd name="T21" fmla="*/ 541 h 748"/>
              <a:gd name="T22" fmla="*/ 229 w 328"/>
              <a:gd name="T23" fmla="*/ 541 h 748"/>
              <a:gd name="T24" fmla="*/ 229 w 328"/>
              <a:gd name="T25" fmla="*/ 205 h 748"/>
              <a:gd name="T26" fmla="*/ 229 w 328"/>
              <a:gd name="T27" fmla="*/ 203 h 748"/>
              <a:gd name="T28" fmla="*/ 229 w 328"/>
              <a:gd name="T29" fmla="*/ 203 h 748"/>
              <a:gd name="T30" fmla="*/ 328 w 328"/>
              <a:gd name="T31" fmla="*/ 79 h 7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28" h="748">
                <a:moveTo>
                  <a:pt x="328" y="79"/>
                </a:moveTo>
                <a:cubicBezTo>
                  <a:pt x="328" y="0"/>
                  <a:pt x="328" y="0"/>
                  <a:pt x="328" y="0"/>
                </a:cubicBezTo>
                <a:cubicBezTo>
                  <a:pt x="228" y="15"/>
                  <a:pt x="151" y="102"/>
                  <a:pt x="151" y="206"/>
                </a:cubicBezTo>
                <a:cubicBezTo>
                  <a:pt x="151" y="206"/>
                  <a:pt x="151" y="206"/>
                  <a:pt x="151" y="206"/>
                </a:cubicBezTo>
                <a:cubicBezTo>
                  <a:pt x="151" y="540"/>
                  <a:pt x="151" y="540"/>
                  <a:pt x="151" y="540"/>
                </a:cubicBezTo>
                <a:cubicBezTo>
                  <a:pt x="151" y="540"/>
                  <a:pt x="151" y="540"/>
                  <a:pt x="151" y="540"/>
                </a:cubicBezTo>
                <a:cubicBezTo>
                  <a:pt x="151" y="611"/>
                  <a:pt x="93" y="670"/>
                  <a:pt x="21" y="670"/>
                </a:cubicBezTo>
                <a:cubicBezTo>
                  <a:pt x="14" y="670"/>
                  <a:pt x="7" y="669"/>
                  <a:pt x="0" y="668"/>
                </a:cubicBezTo>
                <a:cubicBezTo>
                  <a:pt x="0" y="747"/>
                  <a:pt x="0" y="747"/>
                  <a:pt x="0" y="747"/>
                </a:cubicBezTo>
                <a:cubicBezTo>
                  <a:pt x="7" y="747"/>
                  <a:pt x="14" y="748"/>
                  <a:pt x="21" y="748"/>
                </a:cubicBezTo>
                <a:cubicBezTo>
                  <a:pt x="135" y="748"/>
                  <a:pt x="228" y="655"/>
                  <a:pt x="229" y="541"/>
                </a:cubicBezTo>
                <a:cubicBezTo>
                  <a:pt x="229" y="541"/>
                  <a:pt x="229" y="541"/>
                  <a:pt x="229" y="541"/>
                </a:cubicBezTo>
                <a:cubicBezTo>
                  <a:pt x="229" y="205"/>
                  <a:pt x="229" y="205"/>
                  <a:pt x="229" y="205"/>
                </a:cubicBezTo>
                <a:cubicBezTo>
                  <a:pt x="229" y="203"/>
                  <a:pt x="229" y="203"/>
                  <a:pt x="229" y="203"/>
                </a:cubicBezTo>
                <a:cubicBezTo>
                  <a:pt x="229" y="203"/>
                  <a:pt x="229" y="203"/>
                  <a:pt x="229" y="203"/>
                </a:cubicBezTo>
                <a:cubicBezTo>
                  <a:pt x="231" y="143"/>
                  <a:pt x="272" y="93"/>
                  <a:pt x="328" y="7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 sz="2400">
              <a:cs typeface="+mn-ea"/>
              <a:sym typeface="+mn-lt"/>
            </a:endParaRPr>
          </a:p>
        </p:txBody>
      </p:sp>
      <p:sp>
        <p:nvSpPr>
          <p:cNvPr id="8" name="Freeform 10"/>
          <p:cNvSpPr/>
          <p:nvPr/>
        </p:nvSpPr>
        <p:spPr bwMode="auto">
          <a:xfrm rot="5400000">
            <a:off x="4200712" y="2983441"/>
            <a:ext cx="1954293" cy="1995411"/>
          </a:xfrm>
          <a:custGeom>
            <a:avLst/>
            <a:gdLst>
              <a:gd name="T0" fmla="*/ 643 w 643"/>
              <a:gd name="T1" fmla="*/ 79 h 655"/>
              <a:gd name="T2" fmla="*/ 643 w 643"/>
              <a:gd name="T3" fmla="*/ 0 h 655"/>
              <a:gd name="T4" fmla="*/ 452 w 643"/>
              <a:gd name="T5" fmla="*/ 208 h 655"/>
              <a:gd name="T6" fmla="*/ 453 w 643"/>
              <a:gd name="T7" fmla="*/ 208 h 655"/>
              <a:gd name="T8" fmla="*/ 453 w 643"/>
              <a:gd name="T9" fmla="*/ 447 h 655"/>
              <a:gd name="T10" fmla="*/ 453 w 643"/>
              <a:gd name="T11" fmla="*/ 447 h 655"/>
              <a:gd name="T12" fmla="*/ 337 w 643"/>
              <a:gd name="T13" fmla="*/ 577 h 655"/>
              <a:gd name="T14" fmla="*/ 26 w 643"/>
              <a:gd name="T15" fmla="*/ 577 h 655"/>
              <a:gd name="T16" fmla="*/ 26 w 643"/>
              <a:gd name="T17" fmla="*/ 576 h 655"/>
              <a:gd name="T18" fmla="*/ 0 w 643"/>
              <a:gd name="T19" fmla="*/ 574 h 655"/>
              <a:gd name="T20" fmla="*/ 0 w 643"/>
              <a:gd name="T21" fmla="*/ 653 h 655"/>
              <a:gd name="T22" fmla="*/ 25 w 643"/>
              <a:gd name="T23" fmla="*/ 654 h 655"/>
              <a:gd name="T24" fmla="*/ 25 w 643"/>
              <a:gd name="T25" fmla="*/ 655 h 655"/>
              <a:gd name="T26" fmla="*/ 322 w 643"/>
              <a:gd name="T27" fmla="*/ 655 h 655"/>
              <a:gd name="T28" fmla="*/ 342 w 643"/>
              <a:gd name="T29" fmla="*/ 655 h 655"/>
              <a:gd name="T30" fmla="*/ 361 w 643"/>
              <a:gd name="T31" fmla="*/ 652 h 655"/>
              <a:gd name="T32" fmla="*/ 531 w 643"/>
              <a:gd name="T33" fmla="*/ 447 h 655"/>
              <a:gd name="T34" fmla="*/ 531 w 643"/>
              <a:gd name="T35" fmla="*/ 447 h 655"/>
              <a:gd name="T36" fmla="*/ 531 w 643"/>
              <a:gd name="T37" fmla="*/ 208 h 655"/>
              <a:gd name="T38" fmla="*/ 643 w 643"/>
              <a:gd name="T39" fmla="*/ 79 h 6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43" h="655">
                <a:moveTo>
                  <a:pt x="643" y="79"/>
                </a:moveTo>
                <a:cubicBezTo>
                  <a:pt x="643" y="0"/>
                  <a:pt x="643" y="0"/>
                  <a:pt x="643" y="0"/>
                </a:cubicBezTo>
                <a:cubicBezTo>
                  <a:pt x="536" y="9"/>
                  <a:pt x="452" y="99"/>
                  <a:pt x="452" y="208"/>
                </a:cubicBezTo>
                <a:cubicBezTo>
                  <a:pt x="453" y="208"/>
                  <a:pt x="453" y="208"/>
                  <a:pt x="453" y="208"/>
                </a:cubicBezTo>
                <a:cubicBezTo>
                  <a:pt x="453" y="447"/>
                  <a:pt x="453" y="447"/>
                  <a:pt x="453" y="447"/>
                </a:cubicBezTo>
                <a:cubicBezTo>
                  <a:pt x="453" y="447"/>
                  <a:pt x="453" y="447"/>
                  <a:pt x="453" y="447"/>
                </a:cubicBezTo>
                <a:cubicBezTo>
                  <a:pt x="453" y="514"/>
                  <a:pt x="402" y="569"/>
                  <a:pt x="337" y="577"/>
                </a:cubicBezTo>
                <a:cubicBezTo>
                  <a:pt x="26" y="577"/>
                  <a:pt x="26" y="577"/>
                  <a:pt x="26" y="577"/>
                </a:cubicBezTo>
                <a:cubicBezTo>
                  <a:pt x="26" y="576"/>
                  <a:pt x="26" y="576"/>
                  <a:pt x="26" y="576"/>
                </a:cubicBezTo>
                <a:cubicBezTo>
                  <a:pt x="17" y="576"/>
                  <a:pt x="8" y="575"/>
                  <a:pt x="0" y="574"/>
                </a:cubicBezTo>
                <a:cubicBezTo>
                  <a:pt x="0" y="653"/>
                  <a:pt x="0" y="653"/>
                  <a:pt x="0" y="653"/>
                </a:cubicBezTo>
                <a:cubicBezTo>
                  <a:pt x="8" y="654"/>
                  <a:pt x="16" y="654"/>
                  <a:pt x="25" y="654"/>
                </a:cubicBezTo>
                <a:cubicBezTo>
                  <a:pt x="25" y="655"/>
                  <a:pt x="25" y="655"/>
                  <a:pt x="25" y="655"/>
                </a:cubicBezTo>
                <a:cubicBezTo>
                  <a:pt x="322" y="655"/>
                  <a:pt x="322" y="655"/>
                  <a:pt x="322" y="655"/>
                </a:cubicBezTo>
                <a:cubicBezTo>
                  <a:pt x="322" y="655"/>
                  <a:pt x="336" y="655"/>
                  <a:pt x="342" y="655"/>
                </a:cubicBezTo>
                <a:cubicBezTo>
                  <a:pt x="361" y="652"/>
                  <a:pt x="361" y="652"/>
                  <a:pt x="361" y="652"/>
                </a:cubicBezTo>
                <a:cubicBezTo>
                  <a:pt x="457" y="634"/>
                  <a:pt x="531" y="549"/>
                  <a:pt x="531" y="447"/>
                </a:cubicBezTo>
                <a:cubicBezTo>
                  <a:pt x="531" y="447"/>
                  <a:pt x="531" y="447"/>
                  <a:pt x="531" y="447"/>
                </a:cubicBezTo>
                <a:cubicBezTo>
                  <a:pt x="531" y="208"/>
                  <a:pt x="531" y="208"/>
                  <a:pt x="531" y="208"/>
                </a:cubicBezTo>
                <a:cubicBezTo>
                  <a:pt x="531" y="142"/>
                  <a:pt x="579" y="87"/>
                  <a:pt x="643" y="7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 sz="2400">
              <a:cs typeface="+mn-ea"/>
              <a:sym typeface="+mn-lt"/>
            </a:endParaRPr>
          </a:p>
        </p:txBody>
      </p:sp>
      <p:sp>
        <p:nvSpPr>
          <p:cNvPr id="9" name="Freeform 11"/>
          <p:cNvSpPr/>
          <p:nvPr/>
        </p:nvSpPr>
        <p:spPr bwMode="auto">
          <a:xfrm rot="5400000">
            <a:off x="5029865" y="4833127"/>
            <a:ext cx="1012217" cy="1267388"/>
          </a:xfrm>
          <a:custGeom>
            <a:avLst/>
            <a:gdLst>
              <a:gd name="T0" fmla="*/ 333 w 333"/>
              <a:gd name="T1" fmla="*/ 337 h 416"/>
              <a:gd name="T2" fmla="*/ 225 w 333"/>
              <a:gd name="T3" fmla="*/ 209 h 416"/>
              <a:gd name="T4" fmla="*/ 225 w 333"/>
              <a:gd name="T5" fmla="*/ 209 h 416"/>
              <a:gd name="T6" fmla="*/ 17 w 333"/>
              <a:gd name="T7" fmla="*/ 0 h 416"/>
              <a:gd name="T8" fmla="*/ 0 w 333"/>
              <a:gd name="T9" fmla="*/ 1 h 416"/>
              <a:gd name="T10" fmla="*/ 0 w 333"/>
              <a:gd name="T11" fmla="*/ 79 h 416"/>
              <a:gd name="T12" fmla="*/ 17 w 333"/>
              <a:gd name="T13" fmla="*/ 78 h 416"/>
              <a:gd name="T14" fmla="*/ 147 w 333"/>
              <a:gd name="T15" fmla="*/ 209 h 416"/>
              <a:gd name="T16" fmla="*/ 147 w 333"/>
              <a:gd name="T17" fmla="*/ 209 h 416"/>
              <a:gd name="T18" fmla="*/ 333 w 333"/>
              <a:gd name="T19" fmla="*/ 416 h 416"/>
              <a:gd name="T20" fmla="*/ 333 w 333"/>
              <a:gd name="T21" fmla="*/ 337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33" h="416">
                <a:moveTo>
                  <a:pt x="333" y="337"/>
                </a:moveTo>
                <a:cubicBezTo>
                  <a:pt x="271" y="326"/>
                  <a:pt x="225" y="273"/>
                  <a:pt x="225" y="209"/>
                </a:cubicBezTo>
                <a:cubicBezTo>
                  <a:pt x="225" y="209"/>
                  <a:pt x="225" y="209"/>
                  <a:pt x="225" y="209"/>
                </a:cubicBezTo>
                <a:cubicBezTo>
                  <a:pt x="225" y="94"/>
                  <a:pt x="132" y="0"/>
                  <a:pt x="17" y="0"/>
                </a:cubicBezTo>
                <a:cubicBezTo>
                  <a:pt x="11" y="0"/>
                  <a:pt x="6" y="1"/>
                  <a:pt x="0" y="1"/>
                </a:cubicBezTo>
                <a:cubicBezTo>
                  <a:pt x="0" y="79"/>
                  <a:pt x="0" y="79"/>
                  <a:pt x="0" y="79"/>
                </a:cubicBezTo>
                <a:cubicBezTo>
                  <a:pt x="5" y="79"/>
                  <a:pt x="11" y="78"/>
                  <a:pt x="17" y="78"/>
                </a:cubicBezTo>
                <a:cubicBezTo>
                  <a:pt x="88" y="78"/>
                  <a:pt x="147" y="137"/>
                  <a:pt x="147" y="209"/>
                </a:cubicBezTo>
                <a:cubicBezTo>
                  <a:pt x="147" y="209"/>
                  <a:pt x="147" y="209"/>
                  <a:pt x="147" y="209"/>
                </a:cubicBezTo>
                <a:cubicBezTo>
                  <a:pt x="147" y="316"/>
                  <a:pt x="228" y="405"/>
                  <a:pt x="333" y="416"/>
                </a:cubicBezTo>
                <a:lnTo>
                  <a:pt x="333" y="33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 sz="2400">
              <a:cs typeface="+mn-ea"/>
              <a:sym typeface="+mn-lt"/>
            </a:endParaRPr>
          </a:p>
        </p:txBody>
      </p:sp>
      <p:grpSp>
        <p:nvGrpSpPr>
          <p:cNvPr id="10" name="Group 9"/>
          <p:cNvGrpSpPr/>
          <p:nvPr/>
        </p:nvGrpSpPr>
        <p:grpSpPr>
          <a:xfrm rot="5400000">
            <a:off x="1748776" y="2575290"/>
            <a:ext cx="7878848" cy="2820180"/>
            <a:chOff x="1639888" y="2122488"/>
            <a:chExt cx="10342562" cy="3702050"/>
          </a:xfrm>
          <a:solidFill>
            <a:schemeClr val="bg2"/>
          </a:solidFill>
        </p:grpSpPr>
        <p:sp>
          <p:nvSpPr>
            <p:cNvPr id="11" name="Freeform 12"/>
            <p:cNvSpPr/>
            <p:nvPr/>
          </p:nvSpPr>
          <p:spPr bwMode="auto">
            <a:xfrm>
              <a:off x="1639888" y="2122488"/>
              <a:ext cx="55562" cy="50800"/>
            </a:xfrm>
            <a:custGeom>
              <a:avLst/>
              <a:gdLst>
                <a:gd name="T0" fmla="*/ 11 w 14"/>
                <a:gd name="T1" fmla="*/ 13 h 13"/>
                <a:gd name="T2" fmla="*/ 0 w 14"/>
                <a:gd name="T3" fmla="*/ 11 h 13"/>
                <a:gd name="T4" fmla="*/ 2 w 14"/>
                <a:gd name="T5" fmla="*/ 0 h 13"/>
                <a:gd name="T6" fmla="*/ 14 w 14"/>
                <a:gd name="T7" fmla="*/ 3 h 13"/>
                <a:gd name="T8" fmla="*/ 11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11" y="13"/>
                  </a:moveTo>
                  <a:cubicBezTo>
                    <a:pt x="8" y="13"/>
                    <a:pt x="4" y="12"/>
                    <a:pt x="0" y="1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" y="1"/>
                    <a:pt x="10" y="2"/>
                    <a:pt x="14" y="3"/>
                  </a:cubicBezTo>
                  <a:lnTo>
                    <a:pt x="11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sz="2400">
                <a:cs typeface="+mn-ea"/>
                <a:sym typeface="+mn-lt"/>
              </a:endParaRPr>
            </a:p>
          </p:txBody>
        </p:sp>
        <p:sp>
          <p:nvSpPr>
            <p:cNvPr id="12" name="Freeform 13"/>
            <p:cNvSpPr>
              <a:spLocks noEditPoints="1"/>
            </p:cNvSpPr>
            <p:nvPr/>
          </p:nvSpPr>
          <p:spPr bwMode="auto">
            <a:xfrm>
              <a:off x="1774825" y="2162175"/>
              <a:ext cx="4832350" cy="3662363"/>
            </a:xfrm>
            <a:custGeom>
              <a:avLst/>
              <a:gdLst>
                <a:gd name="T0" fmla="*/ 959 w 1211"/>
                <a:gd name="T1" fmla="*/ 905 h 916"/>
                <a:gd name="T2" fmla="*/ 1211 w 1211"/>
                <a:gd name="T3" fmla="*/ 916 h 916"/>
                <a:gd name="T4" fmla="*/ 1164 w 1211"/>
                <a:gd name="T5" fmla="*/ 916 h 916"/>
                <a:gd name="T6" fmla="*/ 1116 w 1211"/>
                <a:gd name="T7" fmla="*/ 916 h 916"/>
                <a:gd name="T8" fmla="*/ 1068 w 1211"/>
                <a:gd name="T9" fmla="*/ 916 h 916"/>
                <a:gd name="T10" fmla="*/ 1020 w 1211"/>
                <a:gd name="T11" fmla="*/ 916 h 916"/>
                <a:gd name="T12" fmla="*/ 924 w 1211"/>
                <a:gd name="T13" fmla="*/ 913 h 916"/>
                <a:gd name="T14" fmla="*/ 877 w 1211"/>
                <a:gd name="T15" fmla="*/ 896 h 916"/>
                <a:gd name="T16" fmla="*/ 840 w 1211"/>
                <a:gd name="T17" fmla="*/ 864 h 916"/>
                <a:gd name="T18" fmla="*/ 815 w 1211"/>
                <a:gd name="T19" fmla="*/ 821 h 916"/>
                <a:gd name="T20" fmla="*/ 801 w 1211"/>
                <a:gd name="T21" fmla="*/ 774 h 916"/>
                <a:gd name="T22" fmla="*/ 795 w 1211"/>
                <a:gd name="T23" fmla="*/ 726 h 916"/>
                <a:gd name="T24" fmla="*/ 806 w 1211"/>
                <a:gd name="T25" fmla="*/ 720 h 916"/>
                <a:gd name="T26" fmla="*/ 795 w 1211"/>
                <a:gd name="T27" fmla="*/ 678 h 916"/>
                <a:gd name="T28" fmla="*/ 795 w 1211"/>
                <a:gd name="T29" fmla="*/ 630 h 916"/>
                <a:gd name="T30" fmla="*/ 795 w 1211"/>
                <a:gd name="T31" fmla="*/ 582 h 916"/>
                <a:gd name="T32" fmla="*/ 286 w 1211"/>
                <a:gd name="T33" fmla="*/ 569 h 916"/>
                <a:gd name="T34" fmla="*/ 237 w 1211"/>
                <a:gd name="T35" fmla="*/ 575 h 916"/>
                <a:gd name="T36" fmla="*/ 331 w 1211"/>
                <a:gd name="T37" fmla="*/ 562 h 916"/>
                <a:gd name="T38" fmla="*/ 191 w 1211"/>
                <a:gd name="T39" fmla="*/ 556 h 916"/>
                <a:gd name="T40" fmla="*/ 374 w 1211"/>
                <a:gd name="T41" fmla="*/ 544 h 916"/>
                <a:gd name="T42" fmla="*/ 155 w 1211"/>
                <a:gd name="T43" fmla="*/ 523 h 916"/>
                <a:gd name="T44" fmla="*/ 795 w 1211"/>
                <a:gd name="T45" fmla="*/ 534 h 916"/>
                <a:gd name="T46" fmla="*/ 409 w 1211"/>
                <a:gd name="T47" fmla="*/ 514 h 916"/>
                <a:gd name="T48" fmla="*/ 129 w 1211"/>
                <a:gd name="T49" fmla="*/ 481 h 916"/>
                <a:gd name="T50" fmla="*/ 795 w 1211"/>
                <a:gd name="T51" fmla="*/ 487 h 916"/>
                <a:gd name="T52" fmla="*/ 435 w 1211"/>
                <a:gd name="T53" fmla="*/ 476 h 916"/>
                <a:gd name="T54" fmla="*/ 115 w 1211"/>
                <a:gd name="T55" fmla="*/ 434 h 916"/>
                <a:gd name="T56" fmla="*/ 795 w 1211"/>
                <a:gd name="T57" fmla="*/ 439 h 916"/>
                <a:gd name="T58" fmla="*/ 451 w 1211"/>
                <a:gd name="T59" fmla="*/ 432 h 916"/>
                <a:gd name="T60" fmla="*/ 463 w 1211"/>
                <a:gd name="T61" fmla="*/ 428 h 916"/>
                <a:gd name="T62" fmla="*/ 123 w 1211"/>
                <a:gd name="T63" fmla="*/ 409 h 916"/>
                <a:gd name="T64" fmla="*/ 794 w 1211"/>
                <a:gd name="T65" fmla="*/ 391 h 916"/>
                <a:gd name="T66" fmla="*/ 467 w 1211"/>
                <a:gd name="T67" fmla="*/ 387 h 916"/>
                <a:gd name="T68" fmla="*/ 123 w 1211"/>
                <a:gd name="T69" fmla="*/ 362 h 916"/>
                <a:gd name="T70" fmla="*/ 783 w 1211"/>
                <a:gd name="T71" fmla="*/ 346 h 916"/>
                <a:gd name="T72" fmla="*/ 479 w 1211"/>
                <a:gd name="T73" fmla="*/ 342 h 916"/>
                <a:gd name="T74" fmla="*/ 123 w 1211"/>
                <a:gd name="T75" fmla="*/ 314 h 916"/>
                <a:gd name="T76" fmla="*/ 762 w 1211"/>
                <a:gd name="T77" fmla="*/ 305 h 916"/>
                <a:gd name="T78" fmla="*/ 501 w 1211"/>
                <a:gd name="T79" fmla="*/ 301 h 916"/>
                <a:gd name="T80" fmla="*/ 731 w 1211"/>
                <a:gd name="T81" fmla="*/ 272 h 916"/>
                <a:gd name="T82" fmla="*/ 534 w 1211"/>
                <a:gd name="T83" fmla="*/ 269 h 916"/>
                <a:gd name="T84" fmla="*/ 123 w 1211"/>
                <a:gd name="T85" fmla="*/ 266 h 916"/>
                <a:gd name="T86" fmla="*/ 690 w 1211"/>
                <a:gd name="T87" fmla="*/ 251 h 916"/>
                <a:gd name="T88" fmla="*/ 575 w 1211"/>
                <a:gd name="T89" fmla="*/ 249 h 916"/>
                <a:gd name="T90" fmla="*/ 644 w 1211"/>
                <a:gd name="T91" fmla="*/ 242 h 916"/>
                <a:gd name="T92" fmla="*/ 645 w 1211"/>
                <a:gd name="T93" fmla="*/ 231 h 916"/>
                <a:gd name="T94" fmla="*/ 123 w 1211"/>
                <a:gd name="T95" fmla="*/ 194 h 916"/>
                <a:gd name="T96" fmla="*/ 111 w 1211"/>
                <a:gd name="T97" fmla="*/ 147 h 916"/>
                <a:gd name="T98" fmla="*/ 98 w 1211"/>
                <a:gd name="T99" fmla="*/ 102 h 916"/>
                <a:gd name="T100" fmla="*/ 75 w 1211"/>
                <a:gd name="T101" fmla="*/ 63 h 916"/>
                <a:gd name="T102" fmla="*/ 41 w 1211"/>
                <a:gd name="T103" fmla="*/ 31 h 916"/>
                <a:gd name="T104" fmla="*/ 0 w 1211"/>
                <a:gd name="T105" fmla="*/ 10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11" h="916">
                  <a:moveTo>
                    <a:pt x="959" y="916"/>
                  </a:moveTo>
                  <a:cubicBezTo>
                    <a:pt x="955" y="916"/>
                    <a:pt x="952" y="916"/>
                    <a:pt x="948" y="916"/>
                  </a:cubicBezTo>
                  <a:cubicBezTo>
                    <a:pt x="949" y="905"/>
                    <a:pt x="949" y="905"/>
                    <a:pt x="949" y="905"/>
                  </a:cubicBezTo>
                  <a:cubicBezTo>
                    <a:pt x="952" y="905"/>
                    <a:pt x="956" y="905"/>
                    <a:pt x="959" y="905"/>
                  </a:cubicBezTo>
                  <a:cubicBezTo>
                    <a:pt x="959" y="905"/>
                    <a:pt x="959" y="905"/>
                    <a:pt x="959" y="905"/>
                  </a:cubicBezTo>
                  <a:cubicBezTo>
                    <a:pt x="972" y="905"/>
                    <a:pt x="972" y="905"/>
                    <a:pt x="972" y="905"/>
                  </a:cubicBezTo>
                  <a:cubicBezTo>
                    <a:pt x="972" y="916"/>
                    <a:pt x="972" y="916"/>
                    <a:pt x="972" y="916"/>
                  </a:cubicBezTo>
                  <a:cubicBezTo>
                    <a:pt x="959" y="916"/>
                    <a:pt x="959" y="916"/>
                    <a:pt x="959" y="916"/>
                  </a:cubicBezTo>
                  <a:cubicBezTo>
                    <a:pt x="959" y="916"/>
                    <a:pt x="959" y="916"/>
                    <a:pt x="959" y="916"/>
                  </a:cubicBezTo>
                  <a:close/>
                  <a:moveTo>
                    <a:pt x="1211" y="916"/>
                  </a:moveTo>
                  <a:cubicBezTo>
                    <a:pt x="1187" y="916"/>
                    <a:pt x="1187" y="916"/>
                    <a:pt x="1187" y="916"/>
                  </a:cubicBezTo>
                  <a:cubicBezTo>
                    <a:pt x="1187" y="905"/>
                    <a:pt x="1187" y="905"/>
                    <a:pt x="1187" y="905"/>
                  </a:cubicBezTo>
                  <a:cubicBezTo>
                    <a:pt x="1211" y="905"/>
                    <a:pt x="1211" y="905"/>
                    <a:pt x="1211" y="905"/>
                  </a:cubicBezTo>
                  <a:lnTo>
                    <a:pt x="1211" y="916"/>
                  </a:lnTo>
                  <a:close/>
                  <a:moveTo>
                    <a:pt x="1164" y="916"/>
                  </a:moveTo>
                  <a:cubicBezTo>
                    <a:pt x="1140" y="916"/>
                    <a:pt x="1140" y="916"/>
                    <a:pt x="1140" y="916"/>
                  </a:cubicBezTo>
                  <a:cubicBezTo>
                    <a:pt x="1140" y="905"/>
                    <a:pt x="1140" y="905"/>
                    <a:pt x="1140" y="905"/>
                  </a:cubicBezTo>
                  <a:cubicBezTo>
                    <a:pt x="1164" y="905"/>
                    <a:pt x="1164" y="905"/>
                    <a:pt x="1164" y="905"/>
                  </a:cubicBezTo>
                  <a:lnTo>
                    <a:pt x="1164" y="916"/>
                  </a:lnTo>
                  <a:close/>
                  <a:moveTo>
                    <a:pt x="1116" y="916"/>
                  </a:moveTo>
                  <a:cubicBezTo>
                    <a:pt x="1092" y="916"/>
                    <a:pt x="1092" y="916"/>
                    <a:pt x="1092" y="916"/>
                  </a:cubicBezTo>
                  <a:cubicBezTo>
                    <a:pt x="1092" y="905"/>
                    <a:pt x="1092" y="905"/>
                    <a:pt x="1092" y="905"/>
                  </a:cubicBezTo>
                  <a:cubicBezTo>
                    <a:pt x="1116" y="905"/>
                    <a:pt x="1116" y="905"/>
                    <a:pt x="1116" y="905"/>
                  </a:cubicBezTo>
                  <a:lnTo>
                    <a:pt x="1116" y="916"/>
                  </a:lnTo>
                  <a:close/>
                  <a:moveTo>
                    <a:pt x="1068" y="916"/>
                  </a:moveTo>
                  <a:cubicBezTo>
                    <a:pt x="1044" y="916"/>
                    <a:pt x="1044" y="916"/>
                    <a:pt x="1044" y="916"/>
                  </a:cubicBezTo>
                  <a:cubicBezTo>
                    <a:pt x="1044" y="905"/>
                    <a:pt x="1044" y="905"/>
                    <a:pt x="1044" y="905"/>
                  </a:cubicBezTo>
                  <a:cubicBezTo>
                    <a:pt x="1068" y="905"/>
                    <a:pt x="1068" y="905"/>
                    <a:pt x="1068" y="905"/>
                  </a:cubicBezTo>
                  <a:lnTo>
                    <a:pt x="1068" y="916"/>
                  </a:lnTo>
                  <a:close/>
                  <a:moveTo>
                    <a:pt x="1020" y="916"/>
                  </a:moveTo>
                  <a:cubicBezTo>
                    <a:pt x="996" y="916"/>
                    <a:pt x="996" y="916"/>
                    <a:pt x="996" y="916"/>
                  </a:cubicBezTo>
                  <a:cubicBezTo>
                    <a:pt x="996" y="905"/>
                    <a:pt x="996" y="905"/>
                    <a:pt x="996" y="905"/>
                  </a:cubicBezTo>
                  <a:cubicBezTo>
                    <a:pt x="1020" y="905"/>
                    <a:pt x="1020" y="905"/>
                    <a:pt x="1020" y="905"/>
                  </a:cubicBezTo>
                  <a:lnTo>
                    <a:pt x="1020" y="916"/>
                  </a:lnTo>
                  <a:close/>
                  <a:moveTo>
                    <a:pt x="924" y="913"/>
                  </a:moveTo>
                  <a:cubicBezTo>
                    <a:pt x="915" y="911"/>
                    <a:pt x="907" y="909"/>
                    <a:pt x="900" y="906"/>
                  </a:cubicBezTo>
                  <a:cubicBezTo>
                    <a:pt x="903" y="896"/>
                    <a:pt x="903" y="896"/>
                    <a:pt x="903" y="896"/>
                  </a:cubicBezTo>
                  <a:cubicBezTo>
                    <a:pt x="910" y="899"/>
                    <a:pt x="918" y="901"/>
                    <a:pt x="926" y="902"/>
                  </a:cubicBezTo>
                  <a:lnTo>
                    <a:pt x="924" y="913"/>
                  </a:lnTo>
                  <a:close/>
                  <a:moveTo>
                    <a:pt x="877" y="896"/>
                  </a:moveTo>
                  <a:cubicBezTo>
                    <a:pt x="870" y="892"/>
                    <a:pt x="863" y="887"/>
                    <a:pt x="857" y="881"/>
                  </a:cubicBezTo>
                  <a:cubicBezTo>
                    <a:pt x="864" y="873"/>
                    <a:pt x="864" y="873"/>
                    <a:pt x="864" y="873"/>
                  </a:cubicBezTo>
                  <a:cubicBezTo>
                    <a:pt x="870" y="878"/>
                    <a:pt x="876" y="883"/>
                    <a:pt x="883" y="886"/>
                  </a:cubicBezTo>
                  <a:lnTo>
                    <a:pt x="877" y="896"/>
                  </a:lnTo>
                  <a:close/>
                  <a:moveTo>
                    <a:pt x="840" y="864"/>
                  </a:moveTo>
                  <a:cubicBezTo>
                    <a:pt x="835" y="857"/>
                    <a:pt x="830" y="851"/>
                    <a:pt x="826" y="843"/>
                  </a:cubicBezTo>
                  <a:cubicBezTo>
                    <a:pt x="835" y="838"/>
                    <a:pt x="835" y="838"/>
                    <a:pt x="835" y="838"/>
                  </a:cubicBezTo>
                  <a:cubicBezTo>
                    <a:pt x="839" y="845"/>
                    <a:pt x="843" y="851"/>
                    <a:pt x="848" y="857"/>
                  </a:cubicBezTo>
                  <a:lnTo>
                    <a:pt x="840" y="864"/>
                  </a:lnTo>
                  <a:close/>
                  <a:moveTo>
                    <a:pt x="815" y="821"/>
                  </a:moveTo>
                  <a:cubicBezTo>
                    <a:pt x="812" y="814"/>
                    <a:pt x="809" y="806"/>
                    <a:pt x="806" y="798"/>
                  </a:cubicBezTo>
                  <a:cubicBezTo>
                    <a:pt x="817" y="795"/>
                    <a:pt x="817" y="795"/>
                    <a:pt x="817" y="795"/>
                  </a:cubicBezTo>
                  <a:cubicBezTo>
                    <a:pt x="819" y="803"/>
                    <a:pt x="822" y="810"/>
                    <a:pt x="825" y="817"/>
                  </a:cubicBezTo>
                  <a:lnTo>
                    <a:pt x="815" y="821"/>
                  </a:lnTo>
                  <a:close/>
                  <a:moveTo>
                    <a:pt x="801" y="774"/>
                  </a:moveTo>
                  <a:cubicBezTo>
                    <a:pt x="799" y="767"/>
                    <a:pt x="798" y="758"/>
                    <a:pt x="797" y="750"/>
                  </a:cubicBezTo>
                  <a:cubicBezTo>
                    <a:pt x="808" y="749"/>
                    <a:pt x="808" y="749"/>
                    <a:pt x="808" y="749"/>
                  </a:cubicBezTo>
                  <a:cubicBezTo>
                    <a:pt x="808" y="757"/>
                    <a:pt x="810" y="765"/>
                    <a:pt x="811" y="772"/>
                  </a:cubicBezTo>
                  <a:lnTo>
                    <a:pt x="801" y="774"/>
                  </a:lnTo>
                  <a:close/>
                  <a:moveTo>
                    <a:pt x="795" y="726"/>
                  </a:moveTo>
                  <a:cubicBezTo>
                    <a:pt x="795" y="725"/>
                    <a:pt x="795" y="724"/>
                    <a:pt x="795" y="723"/>
                  </a:cubicBezTo>
                  <a:cubicBezTo>
                    <a:pt x="795" y="721"/>
                    <a:pt x="795" y="720"/>
                    <a:pt x="795" y="720"/>
                  </a:cubicBezTo>
                  <a:cubicBezTo>
                    <a:pt x="795" y="702"/>
                    <a:pt x="795" y="702"/>
                    <a:pt x="795" y="702"/>
                  </a:cubicBezTo>
                  <a:cubicBezTo>
                    <a:pt x="806" y="702"/>
                    <a:pt x="806" y="702"/>
                    <a:pt x="806" y="702"/>
                  </a:cubicBezTo>
                  <a:cubicBezTo>
                    <a:pt x="806" y="720"/>
                    <a:pt x="806" y="720"/>
                    <a:pt x="806" y="720"/>
                  </a:cubicBezTo>
                  <a:cubicBezTo>
                    <a:pt x="806" y="720"/>
                    <a:pt x="806" y="721"/>
                    <a:pt x="806" y="723"/>
                  </a:cubicBezTo>
                  <a:cubicBezTo>
                    <a:pt x="806" y="724"/>
                    <a:pt x="806" y="725"/>
                    <a:pt x="806" y="726"/>
                  </a:cubicBezTo>
                  <a:lnTo>
                    <a:pt x="795" y="726"/>
                  </a:lnTo>
                  <a:close/>
                  <a:moveTo>
                    <a:pt x="806" y="678"/>
                  </a:moveTo>
                  <a:cubicBezTo>
                    <a:pt x="795" y="678"/>
                    <a:pt x="795" y="678"/>
                    <a:pt x="795" y="678"/>
                  </a:cubicBezTo>
                  <a:cubicBezTo>
                    <a:pt x="795" y="654"/>
                    <a:pt x="795" y="654"/>
                    <a:pt x="795" y="654"/>
                  </a:cubicBezTo>
                  <a:cubicBezTo>
                    <a:pt x="806" y="654"/>
                    <a:pt x="806" y="654"/>
                    <a:pt x="806" y="654"/>
                  </a:cubicBezTo>
                  <a:lnTo>
                    <a:pt x="806" y="678"/>
                  </a:lnTo>
                  <a:close/>
                  <a:moveTo>
                    <a:pt x="806" y="630"/>
                  </a:moveTo>
                  <a:cubicBezTo>
                    <a:pt x="795" y="630"/>
                    <a:pt x="795" y="630"/>
                    <a:pt x="795" y="630"/>
                  </a:cubicBezTo>
                  <a:cubicBezTo>
                    <a:pt x="795" y="606"/>
                    <a:pt x="795" y="606"/>
                    <a:pt x="795" y="606"/>
                  </a:cubicBezTo>
                  <a:cubicBezTo>
                    <a:pt x="806" y="606"/>
                    <a:pt x="806" y="606"/>
                    <a:pt x="806" y="606"/>
                  </a:cubicBezTo>
                  <a:lnTo>
                    <a:pt x="806" y="630"/>
                  </a:lnTo>
                  <a:close/>
                  <a:moveTo>
                    <a:pt x="806" y="582"/>
                  </a:moveTo>
                  <a:cubicBezTo>
                    <a:pt x="795" y="582"/>
                    <a:pt x="795" y="582"/>
                    <a:pt x="795" y="582"/>
                  </a:cubicBezTo>
                  <a:cubicBezTo>
                    <a:pt x="795" y="558"/>
                    <a:pt x="795" y="558"/>
                    <a:pt x="795" y="558"/>
                  </a:cubicBezTo>
                  <a:cubicBezTo>
                    <a:pt x="806" y="558"/>
                    <a:pt x="806" y="558"/>
                    <a:pt x="806" y="558"/>
                  </a:cubicBezTo>
                  <a:lnTo>
                    <a:pt x="806" y="582"/>
                  </a:lnTo>
                  <a:close/>
                  <a:moveTo>
                    <a:pt x="286" y="580"/>
                  </a:moveTo>
                  <a:cubicBezTo>
                    <a:pt x="286" y="569"/>
                    <a:pt x="286" y="569"/>
                    <a:pt x="286" y="569"/>
                  </a:cubicBezTo>
                  <a:cubicBezTo>
                    <a:pt x="293" y="569"/>
                    <a:pt x="301" y="568"/>
                    <a:pt x="309" y="567"/>
                  </a:cubicBezTo>
                  <a:cubicBezTo>
                    <a:pt x="310" y="578"/>
                    <a:pt x="310" y="578"/>
                    <a:pt x="310" y="578"/>
                  </a:cubicBezTo>
                  <a:cubicBezTo>
                    <a:pt x="302" y="579"/>
                    <a:pt x="294" y="579"/>
                    <a:pt x="286" y="580"/>
                  </a:cubicBezTo>
                  <a:close/>
                  <a:moveTo>
                    <a:pt x="261" y="579"/>
                  </a:moveTo>
                  <a:cubicBezTo>
                    <a:pt x="253" y="578"/>
                    <a:pt x="245" y="577"/>
                    <a:pt x="237" y="575"/>
                  </a:cubicBezTo>
                  <a:cubicBezTo>
                    <a:pt x="239" y="565"/>
                    <a:pt x="239" y="565"/>
                    <a:pt x="239" y="565"/>
                  </a:cubicBezTo>
                  <a:cubicBezTo>
                    <a:pt x="247" y="566"/>
                    <a:pt x="254" y="567"/>
                    <a:pt x="262" y="568"/>
                  </a:cubicBezTo>
                  <a:lnTo>
                    <a:pt x="261" y="579"/>
                  </a:lnTo>
                  <a:close/>
                  <a:moveTo>
                    <a:pt x="334" y="573"/>
                  </a:moveTo>
                  <a:cubicBezTo>
                    <a:pt x="331" y="562"/>
                    <a:pt x="331" y="562"/>
                    <a:pt x="331" y="562"/>
                  </a:cubicBezTo>
                  <a:cubicBezTo>
                    <a:pt x="339" y="560"/>
                    <a:pt x="346" y="558"/>
                    <a:pt x="353" y="555"/>
                  </a:cubicBezTo>
                  <a:cubicBezTo>
                    <a:pt x="357" y="564"/>
                    <a:pt x="357" y="564"/>
                    <a:pt x="357" y="564"/>
                  </a:cubicBezTo>
                  <a:cubicBezTo>
                    <a:pt x="350" y="568"/>
                    <a:pt x="342" y="570"/>
                    <a:pt x="334" y="573"/>
                  </a:cubicBezTo>
                  <a:close/>
                  <a:moveTo>
                    <a:pt x="213" y="568"/>
                  </a:moveTo>
                  <a:cubicBezTo>
                    <a:pt x="206" y="564"/>
                    <a:pt x="198" y="561"/>
                    <a:pt x="191" y="556"/>
                  </a:cubicBezTo>
                  <a:cubicBezTo>
                    <a:pt x="197" y="547"/>
                    <a:pt x="197" y="547"/>
                    <a:pt x="197" y="547"/>
                  </a:cubicBezTo>
                  <a:cubicBezTo>
                    <a:pt x="203" y="551"/>
                    <a:pt x="210" y="555"/>
                    <a:pt x="217" y="558"/>
                  </a:cubicBezTo>
                  <a:lnTo>
                    <a:pt x="213" y="568"/>
                  </a:lnTo>
                  <a:close/>
                  <a:moveTo>
                    <a:pt x="379" y="553"/>
                  </a:moveTo>
                  <a:cubicBezTo>
                    <a:pt x="374" y="544"/>
                    <a:pt x="374" y="544"/>
                    <a:pt x="374" y="544"/>
                  </a:cubicBezTo>
                  <a:cubicBezTo>
                    <a:pt x="380" y="540"/>
                    <a:pt x="386" y="535"/>
                    <a:pt x="392" y="530"/>
                  </a:cubicBezTo>
                  <a:cubicBezTo>
                    <a:pt x="399" y="538"/>
                    <a:pt x="399" y="538"/>
                    <a:pt x="399" y="538"/>
                  </a:cubicBezTo>
                  <a:cubicBezTo>
                    <a:pt x="393" y="544"/>
                    <a:pt x="386" y="549"/>
                    <a:pt x="379" y="553"/>
                  </a:cubicBezTo>
                  <a:close/>
                  <a:moveTo>
                    <a:pt x="172" y="541"/>
                  </a:moveTo>
                  <a:cubicBezTo>
                    <a:pt x="166" y="536"/>
                    <a:pt x="160" y="530"/>
                    <a:pt x="155" y="523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68" y="523"/>
                    <a:pt x="173" y="528"/>
                    <a:pt x="179" y="533"/>
                  </a:cubicBezTo>
                  <a:lnTo>
                    <a:pt x="172" y="541"/>
                  </a:lnTo>
                  <a:close/>
                  <a:moveTo>
                    <a:pt x="806" y="534"/>
                  </a:moveTo>
                  <a:cubicBezTo>
                    <a:pt x="795" y="534"/>
                    <a:pt x="795" y="534"/>
                    <a:pt x="795" y="534"/>
                  </a:cubicBezTo>
                  <a:cubicBezTo>
                    <a:pt x="795" y="510"/>
                    <a:pt x="795" y="510"/>
                    <a:pt x="795" y="510"/>
                  </a:cubicBezTo>
                  <a:cubicBezTo>
                    <a:pt x="806" y="510"/>
                    <a:pt x="806" y="510"/>
                    <a:pt x="806" y="510"/>
                  </a:cubicBezTo>
                  <a:lnTo>
                    <a:pt x="806" y="534"/>
                  </a:lnTo>
                  <a:close/>
                  <a:moveTo>
                    <a:pt x="417" y="521"/>
                  </a:moveTo>
                  <a:cubicBezTo>
                    <a:pt x="409" y="514"/>
                    <a:pt x="409" y="514"/>
                    <a:pt x="409" y="514"/>
                  </a:cubicBezTo>
                  <a:cubicBezTo>
                    <a:pt x="414" y="508"/>
                    <a:pt x="419" y="502"/>
                    <a:pt x="423" y="496"/>
                  </a:cubicBezTo>
                  <a:cubicBezTo>
                    <a:pt x="432" y="502"/>
                    <a:pt x="432" y="502"/>
                    <a:pt x="432" y="502"/>
                  </a:cubicBezTo>
                  <a:cubicBezTo>
                    <a:pt x="427" y="509"/>
                    <a:pt x="422" y="515"/>
                    <a:pt x="417" y="521"/>
                  </a:cubicBezTo>
                  <a:close/>
                  <a:moveTo>
                    <a:pt x="141" y="503"/>
                  </a:moveTo>
                  <a:cubicBezTo>
                    <a:pt x="137" y="496"/>
                    <a:pt x="133" y="489"/>
                    <a:pt x="129" y="481"/>
                  </a:cubicBezTo>
                  <a:cubicBezTo>
                    <a:pt x="139" y="477"/>
                    <a:pt x="139" y="477"/>
                    <a:pt x="139" y="477"/>
                  </a:cubicBezTo>
                  <a:cubicBezTo>
                    <a:pt x="142" y="484"/>
                    <a:pt x="146" y="491"/>
                    <a:pt x="150" y="498"/>
                  </a:cubicBezTo>
                  <a:lnTo>
                    <a:pt x="141" y="503"/>
                  </a:lnTo>
                  <a:close/>
                  <a:moveTo>
                    <a:pt x="806" y="487"/>
                  </a:moveTo>
                  <a:cubicBezTo>
                    <a:pt x="795" y="487"/>
                    <a:pt x="795" y="487"/>
                    <a:pt x="795" y="487"/>
                  </a:cubicBezTo>
                  <a:cubicBezTo>
                    <a:pt x="795" y="463"/>
                    <a:pt x="795" y="463"/>
                    <a:pt x="795" y="463"/>
                  </a:cubicBezTo>
                  <a:cubicBezTo>
                    <a:pt x="806" y="463"/>
                    <a:pt x="806" y="463"/>
                    <a:pt x="806" y="463"/>
                  </a:cubicBezTo>
                  <a:lnTo>
                    <a:pt x="806" y="487"/>
                  </a:lnTo>
                  <a:close/>
                  <a:moveTo>
                    <a:pt x="444" y="481"/>
                  </a:moveTo>
                  <a:cubicBezTo>
                    <a:pt x="435" y="476"/>
                    <a:pt x="435" y="476"/>
                    <a:pt x="435" y="476"/>
                  </a:cubicBezTo>
                  <a:cubicBezTo>
                    <a:pt x="438" y="469"/>
                    <a:pt x="442" y="462"/>
                    <a:pt x="444" y="454"/>
                  </a:cubicBezTo>
                  <a:cubicBezTo>
                    <a:pt x="454" y="458"/>
                    <a:pt x="454" y="458"/>
                    <a:pt x="454" y="458"/>
                  </a:cubicBezTo>
                  <a:cubicBezTo>
                    <a:pt x="451" y="466"/>
                    <a:pt x="448" y="473"/>
                    <a:pt x="444" y="481"/>
                  </a:cubicBezTo>
                  <a:close/>
                  <a:moveTo>
                    <a:pt x="121" y="458"/>
                  </a:moveTo>
                  <a:cubicBezTo>
                    <a:pt x="119" y="450"/>
                    <a:pt x="117" y="442"/>
                    <a:pt x="115" y="434"/>
                  </a:cubicBezTo>
                  <a:cubicBezTo>
                    <a:pt x="126" y="432"/>
                    <a:pt x="126" y="432"/>
                    <a:pt x="126" y="432"/>
                  </a:cubicBezTo>
                  <a:cubicBezTo>
                    <a:pt x="127" y="440"/>
                    <a:pt x="129" y="447"/>
                    <a:pt x="131" y="455"/>
                  </a:cubicBezTo>
                  <a:lnTo>
                    <a:pt x="121" y="458"/>
                  </a:lnTo>
                  <a:close/>
                  <a:moveTo>
                    <a:pt x="806" y="439"/>
                  </a:moveTo>
                  <a:cubicBezTo>
                    <a:pt x="795" y="439"/>
                    <a:pt x="795" y="439"/>
                    <a:pt x="795" y="439"/>
                  </a:cubicBezTo>
                  <a:cubicBezTo>
                    <a:pt x="795" y="415"/>
                    <a:pt x="795" y="415"/>
                    <a:pt x="795" y="415"/>
                  </a:cubicBezTo>
                  <a:cubicBezTo>
                    <a:pt x="806" y="415"/>
                    <a:pt x="806" y="415"/>
                    <a:pt x="806" y="415"/>
                  </a:cubicBezTo>
                  <a:lnTo>
                    <a:pt x="806" y="439"/>
                  </a:lnTo>
                  <a:close/>
                  <a:moveTo>
                    <a:pt x="462" y="435"/>
                  </a:moveTo>
                  <a:cubicBezTo>
                    <a:pt x="451" y="432"/>
                    <a:pt x="451" y="432"/>
                    <a:pt x="451" y="432"/>
                  </a:cubicBezTo>
                  <a:cubicBezTo>
                    <a:pt x="452" y="431"/>
                    <a:pt x="452" y="430"/>
                    <a:pt x="452" y="429"/>
                  </a:cubicBezTo>
                  <a:cubicBezTo>
                    <a:pt x="452" y="429"/>
                    <a:pt x="452" y="428"/>
                    <a:pt x="452" y="428"/>
                  </a:cubicBezTo>
                  <a:cubicBezTo>
                    <a:pt x="452" y="425"/>
                    <a:pt x="452" y="418"/>
                    <a:pt x="453" y="409"/>
                  </a:cubicBezTo>
                  <a:cubicBezTo>
                    <a:pt x="463" y="410"/>
                    <a:pt x="463" y="410"/>
                    <a:pt x="463" y="410"/>
                  </a:cubicBezTo>
                  <a:cubicBezTo>
                    <a:pt x="463" y="419"/>
                    <a:pt x="463" y="425"/>
                    <a:pt x="463" y="428"/>
                  </a:cubicBezTo>
                  <a:cubicBezTo>
                    <a:pt x="463" y="429"/>
                    <a:pt x="463" y="429"/>
                    <a:pt x="463" y="429"/>
                  </a:cubicBezTo>
                  <a:cubicBezTo>
                    <a:pt x="463" y="430"/>
                    <a:pt x="463" y="430"/>
                    <a:pt x="463" y="430"/>
                  </a:cubicBezTo>
                  <a:cubicBezTo>
                    <a:pt x="463" y="430"/>
                    <a:pt x="463" y="430"/>
                    <a:pt x="463" y="430"/>
                  </a:cubicBezTo>
                  <a:cubicBezTo>
                    <a:pt x="463" y="431"/>
                    <a:pt x="462" y="432"/>
                    <a:pt x="462" y="435"/>
                  </a:cubicBezTo>
                  <a:close/>
                  <a:moveTo>
                    <a:pt x="123" y="409"/>
                  </a:moveTo>
                  <a:cubicBezTo>
                    <a:pt x="112" y="409"/>
                    <a:pt x="112" y="409"/>
                    <a:pt x="112" y="409"/>
                  </a:cubicBezTo>
                  <a:cubicBezTo>
                    <a:pt x="112" y="385"/>
                    <a:pt x="112" y="385"/>
                    <a:pt x="112" y="385"/>
                  </a:cubicBezTo>
                  <a:cubicBezTo>
                    <a:pt x="123" y="385"/>
                    <a:pt x="123" y="385"/>
                    <a:pt x="123" y="385"/>
                  </a:cubicBezTo>
                  <a:lnTo>
                    <a:pt x="123" y="409"/>
                  </a:lnTo>
                  <a:close/>
                  <a:moveTo>
                    <a:pt x="794" y="391"/>
                  </a:moveTo>
                  <a:cubicBezTo>
                    <a:pt x="793" y="384"/>
                    <a:pt x="792" y="376"/>
                    <a:pt x="790" y="368"/>
                  </a:cubicBezTo>
                  <a:cubicBezTo>
                    <a:pt x="801" y="366"/>
                    <a:pt x="801" y="366"/>
                    <a:pt x="801" y="366"/>
                  </a:cubicBezTo>
                  <a:cubicBezTo>
                    <a:pt x="802" y="374"/>
                    <a:pt x="804" y="382"/>
                    <a:pt x="805" y="390"/>
                  </a:cubicBezTo>
                  <a:lnTo>
                    <a:pt x="794" y="391"/>
                  </a:lnTo>
                  <a:close/>
                  <a:moveTo>
                    <a:pt x="467" y="387"/>
                  </a:moveTo>
                  <a:cubicBezTo>
                    <a:pt x="456" y="385"/>
                    <a:pt x="456" y="385"/>
                    <a:pt x="456" y="385"/>
                  </a:cubicBezTo>
                  <a:cubicBezTo>
                    <a:pt x="458" y="377"/>
                    <a:pt x="459" y="369"/>
                    <a:pt x="461" y="361"/>
                  </a:cubicBezTo>
                  <a:cubicBezTo>
                    <a:pt x="472" y="364"/>
                    <a:pt x="472" y="364"/>
                    <a:pt x="472" y="364"/>
                  </a:cubicBezTo>
                  <a:cubicBezTo>
                    <a:pt x="470" y="371"/>
                    <a:pt x="468" y="379"/>
                    <a:pt x="467" y="387"/>
                  </a:cubicBezTo>
                  <a:close/>
                  <a:moveTo>
                    <a:pt x="123" y="362"/>
                  </a:moveTo>
                  <a:cubicBezTo>
                    <a:pt x="112" y="362"/>
                    <a:pt x="112" y="362"/>
                    <a:pt x="112" y="362"/>
                  </a:cubicBezTo>
                  <a:cubicBezTo>
                    <a:pt x="112" y="338"/>
                    <a:pt x="112" y="338"/>
                    <a:pt x="112" y="338"/>
                  </a:cubicBezTo>
                  <a:cubicBezTo>
                    <a:pt x="123" y="338"/>
                    <a:pt x="123" y="338"/>
                    <a:pt x="123" y="338"/>
                  </a:cubicBezTo>
                  <a:lnTo>
                    <a:pt x="123" y="362"/>
                  </a:lnTo>
                  <a:close/>
                  <a:moveTo>
                    <a:pt x="783" y="346"/>
                  </a:moveTo>
                  <a:cubicBezTo>
                    <a:pt x="781" y="339"/>
                    <a:pt x="778" y="331"/>
                    <a:pt x="774" y="325"/>
                  </a:cubicBezTo>
                  <a:cubicBezTo>
                    <a:pt x="784" y="320"/>
                    <a:pt x="784" y="320"/>
                    <a:pt x="784" y="320"/>
                  </a:cubicBezTo>
                  <a:cubicBezTo>
                    <a:pt x="787" y="327"/>
                    <a:pt x="791" y="335"/>
                    <a:pt x="793" y="342"/>
                  </a:cubicBezTo>
                  <a:lnTo>
                    <a:pt x="783" y="346"/>
                  </a:lnTo>
                  <a:close/>
                  <a:moveTo>
                    <a:pt x="479" y="342"/>
                  </a:moveTo>
                  <a:cubicBezTo>
                    <a:pt x="469" y="338"/>
                    <a:pt x="469" y="338"/>
                    <a:pt x="469" y="338"/>
                  </a:cubicBezTo>
                  <a:cubicBezTo>
                    <a:pt x="472" y="330"/>
                    <a:pt x="476" y="322"/>
                    <a:pt x="480" y="315"/>
                  </a:cubicBezTo>
                  <a:cubicBezTo>
                    <a:pt x="489" y="320"/>
                    <a:pt x="489" y="320"/>
                    <a:pt x="489" y="320"/>
                  </a:cubicBezTo>
                  <a:cubicBezTo>
                    <a:pt x="485" y="327"/>
                    <a:pt x="482" y="334"/>
                    <a:pt x="479" y="342"/>
                  </a:cubicBezTo>
                  <a:close/>
                  <a:moveTo>
                    <a:pt x="123" y="314"/>
                  </a:moveTo>
                  <a:cubicBezTo>
                    <a:pt x="112" y="314"/>
                    <a:pt x="112" y="314"/>
                    <a:pt x="112" y="314"/>
                  </a:cubicBezTo>
                  <a:cubicBezTo>
                    <a:pt x="112" y="290"/>
                    <a:pt x="112" y="290"/>
                    <a:pt x="112" y="290"/>
                  </a:cubicBezTo>
                  <a:cubicBezTo>
                    <a:pt x="123" y="290"/>
                    <a:pt x="123" y="290"/>
                    <a:pt x="123" y="290"/>
                  </a:cubicBezTo>
                  <a:lnTo>
                    <a:pt x="123" y="314"/>
                  </a:lnTo>
                  <a:close/>
                  <a:moveTo>
                    <a:pt x="762" y="305"/>
                  </a:moveTo>
                  <a:cubicBezTo>
                    <a:pt x="758" y="298"/>
                    <a:pt x="753" y="292"/>
                    <a:pt x="748" y="287"/>
                  </a:cubicBezTo>
                  <a:cubicBezTo>
                    <a:pt x="755" y="280"/>
                    <a:pt x="755" y="280"/>
                    <a:pt x="755" y="280"/>
                  </a:cubicBezTo>
                  <a:cubicBezTo>
                    <a:pt x="761" y="285"/>
                    <a:pt x="766" y="292"/>
                    <a:pt x="771" y="299"/>
                  </a:cubicBezTo>
                  <a:lnTo>
                    <a:pt x="762" y="305"/>
                  </a:lnTo>
                  <a:close/>
                  <a:moveTo>
                    <a:pt x="501" y="301"/>
                  </a:moveTo>
                  <a:cubicBezTo>
                    <a:pt x="493" y="294"/>
                    <a:pt x="493" y="294"/>
                    <a:pt x="493" y="294"/>
                  </a:cubicBezTo>
                  <a:cubicBezTo>
                    <a:pt x="498" y="288"/>
                    <a:pt x="503" y="281"/>
                    <a:pt x="509" y="276"/>
                  </a:cubicBezTo>
                  <a:cubicBezTo>
                    <a:pt x="516" y="283"/>
                    <a:pt x="516" y="283"/>
                    <a:pt x="516" y="283"/>
                  </a:cubicBezTo>
                  <a:cubicBezTo>
                    <a:pt x="511" y="289"/>
                    <a:pt x="506" y="295"/>
                    <a:pt x="501" y="301"/>
                  </a:cubicBezTo>
                  <a:close/>
                  <a:moveTo>
                    <a:pt x="731" y="272"/>
                  </a:moveTo>
                  <a:cubicBezTo>
                    <a:pt x="724" y="267"/>
                    <a:pt x="718" y="263"/>
                    <a:pt x="711" y="260"/>
                  </a:cubicBezTo>
                  <a:cubicBezTo>
                    <a:pt x="716" y="250"/>
                    <a:pt x="716" y="250"/>
                    <a:pt x="716" y="250"/>
                  </a:cubicBezTo>
                  <a:cubicBezTo>
                    <a:pt x="723" y="254"/>
                    <a:pt x="730" y="258"/>
                    <a:pt x="737" y="263"/>
                  </a:cubicBezTo>
                  <a:lnTo>
                    <a:pt x="731" y="272"/>
                  </a:lnTo>
                  <a:close/>
                  <a:moveTo>
                    <a:pt x="534" y="269"/>
                  </a:moveTo>
                  <a:cubicBezTo>
                    <a:pt x="528" y="260"/>
                    <a:pt x="528" y="260"/>
                    <a:pt x="528" y="260"/>
                  </a:cubicBezTo>
                  <a:cubicBezTo>
                    <a:pt x="535" y="255"/>
                    <a:pt x="542" y="251"/>
                    <a:pt x="549" y="248"/>
                  </a:cubicBezTo>
                  <a:cubicBezTo>
                    <a:pt x="554" y="257"/>
                    <a:pt x="554" y="257"/>
                    <a:pt x="554" y="257"/>
                  </a:cubicBezTo>
                  <a:cubicBezTo>
                    <a:pt x="547" y="261"/>
                    <a:pt x="540" y="264"/>
                    <a:pt x="534" y="269"/>
                  </a:cubicBezTo>
                  <a:close/>
                  <a:moveTo>
                    <a:pt x="123" y="266"/>
                  </a:moveTo>
                  <a:cubicBezTo>
                    <a:pt x="112" y="266"/>
                    <a:pt x="112" y="266"/>
                    <a:pt x="112" y="266"/>
                  </a:cubicBezTo>
                  <a:cubicBezTo>
                    <a:pt x="112" y="242"/>
                    <a:pt x="112" y="242"/>
                    <a:pt x="112" y="242"/>
                  </a:cubicBezTo>
                  <a:cubicBezTo>
                    <a:pt x="123" y="242"/>
                    <a:pt x="123" y="242"/>
                    <a:pt x="123" y="242"/>
                  </a:cubicBezTo>
                  <a:lnTo>
                    <a:pt x="123" y="266"/>
                  </a:lnTo>
                  <a:close/>
                  <a:moveTo>
                    <a:pt x="690" y="251"/>
                  </a:moveTo>
                  <a:cubicBezTo>
                    <a:pt x="683" y="248"/>
                    <a:pt x="675" y="246"/>
                    <a:pt x="667" y="245"/>
                  </a:cubicBezTo>
                  <a:cubicBezTo>
                    <a:pt x="669" y="234"/>
                    <a:pt x="669" y="234"/>
                    <a:pt x="669" y="234"/>
                  </a:cubicBezTo>
                  <a:cubicBezTo>
                    <a:pt x="678" y="236"/>
                    <a:pt x="686" y="238"/>
                    <a:pt x="693" y="240"/>
                  </a:cubicBezTo>
                  <a:lnTo>
                    <a:pt x="690" y="251"/>
                  </a:lnTo>
                  <a:close/>
                  <a:moveTo>
                    <a:pt x="575" y="249"/>
                  </a:moveTo>
                  <a:cubicBezTo>
                    <a:pt x="572" y="239"/>
                    <a:pt x="572" y="239"/>
                    <a:pt x="572" y="239"/>
                  </a:cubicBezTo>
                  <a:cubicBezTo>
                    <a:pt x="580" y="236"/>
                    <a:pt x="588" y="235"/>
                    <a:pt x="596" y="233"/>
                  </a:cubicBezTo>
                  <a:cubicBezTo>
                    <a:pt x="598" y="244"/>
                    <a:pt x="598" y="244"/>
                    <a:pt x="598" y="244"/>
                  </a:cubicBezTo>
                  <a:cubicBezTo>
                    <a:pt x="590" y="245"/>
                    <a:pt x="583" y="247"/>
                    <a:pt x="575" y="249"/>
                  </a:cubicBezTo>
                  <a:close/>
                  <a:moveTo>
                    <a:pt x="644" y="242"/>
                  </a:moveTo>
                  <a:cubicBezTo>
                    <a:pt x="640" y="242"/>
                    <a:pt x="635" y="241"/>
                    <a:pt x="631" y="241"/>
                  </a:cubicBezTo>
                  <a:cubicBezTo>
                    <a:pt x="628" y="241"/>
                    <a:pt x="624" y="242"/>
                    <a:pt x="621" y="242"/>
                  </a:cubicBezTo>
                  <a:cubicBezTo>
                    <a:pt x="621" y="231"/>
                    <a:pt x="621" y="231"/>
                    <a:pt x="621" y="231"/>
                  </a:cubicBezTo>
                  <a:cubicBezTo>
                    <a:pt x="624" y="231"/>
                    <a:pt x="627" y="231"/>
                    <a:pt x="631" y="231"/>
                  </a:cubicBezTo>
                  <a:cubicBezTo>
                    <a:pt x="636" y="231"/>
                    <a:pt x="641" y="231"/>
                    <a:pt x="645" y="231"/>
                  </a:cubicBezTo>
                  <a:lnTo>
                    <a:pt x="644" y="242"/>
                  </a:lnTo>
                  <a:close/>
                  <a:moveTo>
                    <a:pt x="123" y="218"/>
                  </a:moveTo>
                  <a:cubicBezTo>
                    <a:pt x="112" y="218"/>
                    <a:pt x="112" y="218"/>
                    <a:pt x="112" y="218"/>
                  </a:cubicBezTo>
                  <a:cubicBezTo>
                    <a:pt x="112" y="194"/>
                    <a:pt x="112" y="194"/>
                    <a:pt x="112" y="194"/>
                  </a:cubicBezTo>
                  <a:cubicBezTo>
                    <a:pt x="123" y="194"/>
                    <a:pt x="123" y="194"/>
                    <a:pt x="123" y="194"/>
                  </a:cubicBezTo>
                  <a:lnTo>
                    <a:pt x="123" y="218"/>
                  </a:lnTo>
                  <a:close/>
                  <a:moveTo>
                    <a:pt x="123" y="170"/>
                  </a:moveTo>
                  <a:cubicBezTo>
                    <a:pt x="112" y="170"/>
                    <a:pt x="112" y="170"/>
                    <a:pt x="112" y="170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2" y="164"/>
                    <a:pt x="112" y="157"/>
                    <a:pt x="111" y="147"/>
                  </a:cubicBezTo>
                  <a:cubicBezTo>
                    <a:pt x="121" y="146"/>
                    <a:pt x="121" y="146"/>
                    <a:pt x="121" y="146"/>
                  </a:cubicBezTo>
                  <a:cubicBezTo>
                    <a:pt x="123" y="157"/>
                    <a:pt x="123" y="164"/>
                    <a:pt x="123" y="164"/>
                  </a:cubicBezTo>
                  <a:lnTo>
                    <a:pt x="123" y="170"/>
                  </a:lnTo>
                  <a:close/>
                  <a:moveTo>
                    <a:pt x="106" y="124"/>
                  </a:moveTo>
                  <a:cubicBezTo>
                    <a:pt x="104" y="117"/>
                    <a:pt x="101" y="109"/>
                    <a:pt x="98" y="102"/>
                  </a:cubicBezTo>
                  <a:cubicBezTo>
                    <a:pt x="108" y="98"/>
                    <a:pt x="108" y="98"/>
                    <a:pt x="108" y="98"/>
                  </a:cubicBezTo>
                  <a:cubicBezTo>
                    <a:pt x="111" y="106"/>
                    <a:pt x="114" y="114"/>
                    <a:pt x="116" y="121"/>
                  </a:cubicBezTo>
                  <a:lnTo>
                    <a:pt x="106" y="124"/>
                  </a:lnTo>
                  <a:close/>
                  <a:moveTo>
                    <a:pt x="88" y="82"/>
                  </a:moveTo>
                  <a:cubicBezTo>
                    <a:pt x="84" y="75"/>
                    <a:pt x="79" y="69"/>
                    <a:pt x="75" y="63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88" y="62"/>
                    <a:pt x="93" y="69"/>
                    <a:pt x="97" y="76"/>
                  </a:cubicBezTo>
                  <a:lnTo>
                    <a:pt x="88" y="82"/>
                  </a:lnTo>
                  <a:close/>
                  <a:moveTo>
                    <a:pt x="59" y="46"/>
                  </a:moveTo>
                  <a:cubicBezTo>
                    <a:pt x="53" y="41"/>
                    <a:pt x="47" y="36"/>
                    <a:pt x="41" y="31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54" y="27"/>
                    <a:pt x="60" y="32"/>
                    <a:pt x="66" y="38"/>
                  </a:cubicBezTo>
                  <a:lnTo>
                    <a:pt x="59" y="46"/>
                  </a:lnTo>
                  <a:close/>
                  <a:moveTo>
                    <a:pt x="21" y="19"/>
                  </a:moveTo>
                  <a:cubicBezTo>
                    <a:pt x="14" y="16"/>
                    <a:pt x="7" y="13"/>
                    <a:pt x="0" y="1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1" y="3"/>
                    <a:pt x="19" y="6"/>
                    <a:pt x="26" y="10"/>
                  </a:cubicBezTo>
                  <a:lnTo>
                    <a:pt x="21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sz="2400">
                <a:cs typeface="+mn-ea"/>
                <a:sym typeface="+mn-lt"/>
              </a:endParaRPr>
            </a:p>
          </p:txBody>
        </p:sp>
        <p:sp>
          <p:nvSpPr>
            <p:cNvPr id="13" name="Rectangle 14"/>
            <p:cNvSpPr>
              <a:spLocks noChangeArrowheads="1"/>
            </p:cNvSpPr>
            <p:nvPr/>
          </p:nvSpPr>
          <p:spPr bwMode="auto">
            <a:xfrm>
              <a:off x="6704013" y="5781675"/>
              <a:ext cx="47625" cy="428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sz="2400">
                <a:cs typeface="+mn-ea"/>
                <a:sym typeface="+mn-lt"/>
              </a:endParaRPr>
            </a:p>
          </p:txBody>
        </p:sp>
        <p:sp>
          <p:nvSpPr>
            <p:cNvPr id="14" name="Freeform 15"/>
            <p:cNvSpPr/>
            <p:nvPr/>
          </p:nvSpPr>
          <p:spPr bwMode="auto">
            <a:xfrm>
              <a:off x="6870700" y="5768975"/>
              <a:ext cx="55562" cy="52388"/>
            </a:xfrm>
            <a:custGeom>
              <a:avLst/>
              <a:gdLst>
                <a:gd name="T0" fmla="*/ 11 w 14"/>
                <a:gd name="T1" fmla="*/ 0 h 13"/>
                <a:gd name="T2" fmla="*/ 0 w 14"/>
                <a:gd name="T3" fmla="*/ 3 h 13"/>
                <a:gd name="T4" fmla="*/ 2 w 14"/>
                <a:gd name="T5" fmla="*/ 13 h 13"/>
                <a:gd name="T6" fmla="*/ 14 w 14"/>
                <a:gd name="T7" fmla="*/ 11 h 13"/>
                <a:gd name="T8" fmla="*/ 11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11" y="0"/>
                  </a:moveTo>
                  <a:cubicBezTo>
                    <a:pt x="8" y="1"/>
                    <a:pt x="4" y="2"/>
                    <a:pt x="0" y="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6" y="13"/>
                    <a:pt x="10" y="12"/>
                    <a:pt x="14" y="11"/>
                  </a:cubicBez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sz="2400">
                <a:cs typeface="+mn-ea"/>
                <a:sym typeface="+mn-lt"/>
              </a:endParaRPr>
            </a:p>
          </p:txBody>
        </p:sp>
        <p:sp>
          <p:nvSpPr>
            <p:cNvPr id="15" name="Freeform 16"/>
            <p:cNvSpPr>
              <a:spLocks noEditPoints="1"/>
            </p:cNvSpPr>
            <p:nvPr/>
          </p:nvSpPr>
          <p:spPr bwMode="auto">
            <a:xfrm>
              <a:off x="7007225" y="2122488"/>
              <a:ext cx="4832350" cy="3662363"/>
            </a:xfrm>
            <a:custGeom>
              <a:avLst/>
              <a:gdLst>
                <a:gd name="T0" fmla="*/ 959 w 1211"/>
                <a:gd name="T1" fmla="*/ 11 h 916"/>
                <a:gd name="T2" fmla="*/ 1211 w 1211"/>
                <a:gd name="T3" fmla="*/ 11 h 916"/>
                <a:gd name="T4" fmla="*/ 1163 w 1211"/>
                <a:gd name="T5" fmla="*/ 11 h 916"/>
                <a:gd name="T6" fmla="*/ 1116 w 1211"/>
                <a:gd name="T7" fmla="*/ 11 h 916"/>
                <a:gd name="T8" fmla="*/ 1068 w 1211"/>
                <a:gd name="T9" fmla="*/ 11 h 916"/>
                <a:gd name="T10" fmla="*/ 1020 w 1211"/>
                <a:gd name="T11" fmla="*/ 11 h 916"/>
                <a:gd name="T12" fmla="*/ 926 w 1211"/>
                <a:gd name="T13" fmla="*/ 14 h 916"/>
                <a:gd name="T14" fmla="*/ 883 w 1211"/>
                <a:gd name="T15" fmla="*/ 29 h 916"/>
                <a:gd name="T16" fmla="*/ 848 w 1211"/>
                <a:gd name="T17" fmla="*/ 59 h 916"/>
                <a:gd name="T18" fmla="*/ 824 w 1211"/>
                <a:gd name="T19" fmla="*/ 99 h 916"/>
                <a:gd name="T20" fmla="*/ 811 w 1211"/>
                <a:gd name="T21" fmla="*/ 144 h 916"/>
                <a:gd name="T22" fmla="*/ 806 w 1211"/>
                <a:gd name="T23" fmla="*/ 190 h 916"/>
                <a:gd name="T24" fmla="*/ 795 w 1211"/>
                <a:gd name="T25" fmla="*/ 196 h 916"/>
                <a:gd name="T26" fmla="*/ 795 w 1211"/>
                <a:gd name="T27" fmla="*/ 262 h 916"/>
                <a:gd name="T28" fmla="*/ 795 w 1211"/>
                <a:gd name="T29" fmla="*/ 310 h 916"/>
                <a:gd name="T30" fmla="*/ 795 w 1211"/>
                <a:gd name="T31" fmla="*/ 358 h 916"/>
                <a:gd name="T32" fmla="*/ 309 w 1211"/>
                <a:gd name="T33" fmla="*/ 349 h 916"/>
                <a:gd name="T34" fmla="*/ 239 w 1211"/>
                <a:gd name="T35" fmla="*/ 351 h 916"/>
                <a:gd name="T36" fmla="*/ 353 w 1211"/>
                <a:gd name="T37" fmla="*/ 361 h 916"/>
                <a:gd name="T38" fmla="*/ 197 w 1211"/>
                <a:gd name="T39" fmla="*/ 369 h 916"/>
                <a:gd name="T40" fmla="*/ 392 w 1211"/>
                <a:gd name="T41" fmla="*/ 386 h 916"/>
                <a:gd name="T42" fmla="*/ 163 w 1211"/>
                <a:gd name="T43" fmla="*/ 399 h 916"/>
                <a:gd name="T44" fmla="*/ 795 w 1211"/>
                <a:gd name="T45" fmla="*/ 405 h 916"/>
                <a:gd name="T46" fmla="*/ 423 w 1211"/>
                <a:gd name="T47" fmla="*/ 420 h 916"/>
                <a:gd name="T48" fmla="*/ 139 w 1211"/>
                <a:gd name="T49" fmla="*/ 439 h 916"/>
                <a:gd name="T50" fmla="*/ 795 w 1211"/>
                <a:gd name="T51" fmla="*/ 453 h 916"/>
                <a:gd name="T52" fmla="*/ 444 w 1211"/>
                <a:gd name="T53" fmla="*/ 462 h 916"/>
                <a:gd name="T54" fmla="*/ 126 w 1211"/>
                <a:gd name="T55" fmla="*/ 484 h 916"/>
                <a:gd name="T56" fmla="*/ 795 w 1211"/>
                <a:gd name="T57" fmla="*/ 501 h 916"/>
                <a:gd name="T58" fmla="*/ 463 w 1211"/>
                <a:gd name="T59" fmla="*/ 486 h 916"/>
                <a:gd name="T60" fmla="*/ 452 w 1211"/>
                <a:gd name="T61" fmla="*/ 488 h 916"/>
                <a:gd name="T62" fmla="*/ 123 w 1211"/>
                <a:gd name="T63" fmla="*/ 530 h 916"/>
                <a:gd name="T64" fmla="*/ 805 w 1211"/>
                <a:gd name="T65" fmla="*/ 526 h 916"/>
                <a:gd name="T66" fmla="*/ 472 w 1211"/>
                <a:gd name="T67" fmla="*/ 552 h 916"/>
                <a:gd name="T68" fmla="*/ 123 w 1211"/>
                <a:gd name="T69" fmla="*/ 578 h 916"/>
                <a:gd name="T70" fmla="*/ 793 w 1211"/>
                <a:gd name="T71" fmla="*/ 573 h 916"/>
                <a:gd name="T72" fmla="*/ 489 w 1211"/>
                <a:gd name="T73" fmla="*/ 595 h 916"/>
                <a:gd name="T74" fmla="*/ 123 w 1211"/>
                <a:gd name="T75" fmla="*/ 626 h 916"/>
                <a:gd name="T76" fmla="*/ 771 w 1211"/>
                <a:gd name="T77" fmla="*/ 617 h 916"/>
                <a:gd name="T78" fmla="*/ 516 w 1211"/>
                <a:gd name="T79" fmla="*/ 632 h 916"/>
                <a:gd name="T80" fmla="*/ 737 w 1211"/>
                <a:gd name="T81" fmla="*/ 653 h 916"/>
                <a:gd name="T82" fmla="*/ 554 w 1211"/>
                <a:gd name="T83" fmla="*/ 659 h 916"/>
                <a:gd name="T84" fmla="*/ 123 w 1211"/>
                <a:gd name="T85" fmla="*/ 674 h 916"/>
                <a:gd name="T86" fmla="*/ 693 w 1211"/>
                <a:gd name="T87" fmla="*/ 675 h 916"/>
                <a:gd name="T88" fmla="*/ 598 w 1211"/>
                <a:gd name="T89" fmla="*/ 672 h 916"/>
                <a:gd name="T90" fmla="*/ 645 w 1211"/>
                <a:gd name="T91" fmla="*/ 685 h 916"/>
                <a:gd name="T92" fmla="*/ 644 w 1211"/>
                <a:gd name="T93" fmla="*/ 674 h 916"/>
                <a:gd name="T94" fmla="*/ 123 w 1211"/>
                <a:gd name="T95" fmla="*/ 698 h 916"/>
                <a:gd name="T96" fmla="*/ 112 w 1211"/>
                <a:gd name="T97" fmla="*/ 752 h 916"/>
                <a:gd name="T98" fmla="*/ 108 w 1211"/>
                <a:gd name="T99" fmla="*/ 818 h 916"/>
                <a:gd name="T100" fmla="*/ 83 w 1211"/>
                <a:gd name="T101" fmla="*/ 860 h 916"/>
                <a:gd name="T102" fmla="*/ 47 w 1211"/>
                <a:gd name="T103" fmla="*/ 893 h 916"/>
                <a:gd name="T104" fmla="*/ 3 w 1211"/>
                <a:gd name="T105" fmla="*/ 91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11" h="916">
                  <a:moveTo>
                    <a:pt x="959" y="0"/>
                  </a:moveTo>
                  <a:cubicBezTo>
                    <a:pt x="972" y="0"/>
                    <a:pt x="972" y="0"/>
                    <a:pt x="972" y="0"/>
                  </a:cubicBezTo>
                  <a:cubicBezTo>
                    <a:pt x="972" y="11"/>
                    <a:pt x="972" y="11"/>
                    <a:pt x="972" y="11"/>
                  </a:cubicBezTo>
                  <a:cubicBezTo>
                    <a:pt x="959" y="11"/>
                    <a:pt x="959" y="11"/>
                    <a:pt x="959" y="11"/>
                  </a:cubicBezTo>
                  <a:cubicBezTo>
                    <a:pt x="959" y="11"/>
                    <a:pt x="959" y="11"/>
                    <a:pt x="959" y="11"/>
                  </a:cubicBezTo>
                  <a:cubicBezTo>
                    <a:pt x="956" y="11"/>
                    <a:pt x="952" y="11"/>
                    <a:pt x="948" y="11"/>
                  </a:cubicBezTo>
                  <a:cubicBezTo>
                    <a:pt x="948" y="0"/>
                    <a:pt x="948" y="0"/>
                    <a:pt x="948" y="0"/>
                  </a:cubicBezTo>
                  <a:cubicBezTo>
                    <a:pt x="952" y="0"/>
                    <a:pt x="955" y="0"/>
                    <a:pt x="959" y="0"/>
                  </a:cubicBezTo>
                  <a:cubicBezTo>
                    <a:pt x="959" y="0"/>
                    <a:pt x="959" y="0"/>
                    <a:pt x="959" y="0"/>
                  </a:cubicBezTo>
                  <a:close/>
                  <a:moveTo>
                    <a:pt x="1211" y="11"/>
                  </a:moveTo>
                  <a:cubicBezTo>
                    <a:pt x="1187" y="11"/>
                    <a:pt x="1187" y="11"/>
                    <a:pt x="1187" y="11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1211" y="0"/>
                    <a:pt x="1211" y="0"/>
                    <a:pt x="1211" y="0"/>
                  </a:cubicBezTo>
                  <a:lnTo>
                    <a:pt x="1211" y="11"/>
                  </a:lnTo>
                  <a:close/>
                  <a:moveTo>
                    <a:pt x="1163" y="11"/>
                  </a:moveTo>
                  <a:cubicBezTo>
                    <a:pt x="1140" y="11"/>
                    <a:pt x="1140" y="11"/>
                    <a:pt x="1140" y="11"/>
                  </a:cubicBezTo>
                  <a:cubicBezTo>
                    <a:pt x="1140" y="0"/>
                    <a:pt x="1140" y="0"/>
                    <a:pt x="1140" y="0"/>
                  </a:cubicBezTo>
                  <a:cubicBezTo>
                    <a:pt x="1163" y="0"/>
                    <a:pt x="1163" y="0"/>
                    <a:pt x="1163" y="0"/>
                  </a:cubicBezTo>
                  <a:lnTo>
                    <a:pt x="1163" y="11"/>
                  </a:lnTo>
                  <a:close/>
                  <a:moveTo>
                    <a:pt x="1116" y="11"/>
                  </a:moveTo>
                  <a:cubicBezTo>
                    <a:pt x="1092" y="11"/>
                    <a:pt x="1092" y="11"/>
                    <a:pt x="1092" y="11"/>
                  </a:cubicBezTo>
                  <a:cubicBezTo>
                    <a:pt x="1092" y="0"/>
                    <a:pt x="1092" y="0"/>
                    <a:pt x="1092" y="0"/>
                  </a:cubicBezTo>
                  <a:cubicBezTo>
                    <a:pt x="1116" y="0"/>
                    <a:pt x="1116" y="0"/>
                    <a:pt x="1116" y="0"/>
                  </a:cubicBezTo>
                  <a:lnTo>
                    <a:pt x="1116" y="11"/>
                  </a:lnTo>
                  <a:close/>
                  <a:moveTo>
                    <a:pt x="1068" y="11"/>
                  </a:moveTo>
                  <a:cubicBezTo>
                    <a:pt x="1044" y="11"/>
                    <a:pt x="1044" y="11"/>
                    <a:pt x="1044" y="11"/>
                  </a:cubicBezTo>
                  <a:cubicBezTo>
                    <a:pt x="1044" y="0"/>
                    <a:pt x="1044" y="0"/>
                    <a:pt x="1044" y="0"/>
                  </a:cubicBezTo>
                  <a:cubicBezTo>
                    <a:pt x="1068" y="0"/>
                    <a:pt x="1068" y="0"/>
                    <a:pt x="1068" y="0"/>
                  </a:cubicBezTo>
                  <a:lnTo>
                    <a:pt x="1068" y="11"/>
                  </a:lnTo>
                  <a:close/>
                  <a:moveTo>
                    <a:pt x="1020" y="11"/>
                  </a:moveTo>
                  <a:cubicBezTo>
                    <a:pt x="996" y="11"/>
                    <a:pt x="996" y="11"/>
                    <a:pt x="996" y="11"/>
                  </a:cubicBezTo>
                  <a:cubicBezTo>
                    <a:pt x="996" y="0"/>
                    <a:pt x="996" y="0"/>
                    <a:pt x="996" y="0"/>
                  </a:cubicBezTo>
                  <a:cubicBezTo>
                    <a:pt x="1020" y="0"/>
                    <a:pt x="1020" y="0"/>
                    <a:pt x="1020" y="0"/>
                  </a:cubicBezTo>
                  <a:lnTo>
                    <a:pt x="1020" y="11"/>
                  </a:lnTo>
                  <a:close/>
                  <a:moveTo>
                    <a:pt x="926" y="14"/>
                  </a:moveTo>
                  <a:cubicBezTo>
                    <a:pt x="918" y="15"/>
                    <a:pt x="910" y="17"/>
                    <a:pt x="903" y="20"/>
                  </a:cubicBezTo>
                  <a:cubicBezTo>
                    <a:pt x="900" y="10"/>
                    <a:pt x="900" y="10"/>
                    <a:pt x="900" y="10"/>
                  </a:cubicBezTo>
                  <a:cubicBezTo>
                    <a:pt x="907" y="7"/>
                    <a:pt x="915" y="5"/>
                    <a:pt x="924" y="3"/>
                  </a:cubicBezTo>
                  <a:lnTo>
                    <a:pt x="926" y="14"/>
                  </a:lnTo>
                  <a:close/>
                  <a:moveTo>
                    <a:pt x="883" y="29"/>
                  </a:moveTo>
                  <a:cubicBezTo>
                    <a:pt x="876" y="33"/>
                    <a:pt x="870" y="38"/>
                    <a:pt x="864" y="43"/>
                  </a:cubicBezTo>
                  <a:cubicBezTo>
                    <a:pt x="857" y="35"/>
                    <a:pt x="857" y="35"/>
                    <a:pt x="857" y="35"/>
                  </a:cubicBezTo>
                  <a:cubicBezTo>
                    <a:pt x="863" y="29"/>
                    <a:pt x="870" y="24"/>
                    <a:pt x="877" y="20"/>
                  </a:cubicBezTo>
                  <a:lnTo>
                    <a:pt x="883" y="29"/>
                  </a:lnTo>
                  <a:close/>
                  <a:moveTo>
                    <a:pt x="848" y="59"/>
                  </a:moveTo>
                  <a:cubicBezTo>
                    <a:pt x="843" y="65"/>
                    <a:pt x="839" y="71"/>
                    <a:pt x="835" y="78"/>
                  </a:cubicBezTo>
                  <a:cubicBezTo>
                    <a:pt x="826" y="73"/>
                    <a:pt x="826" y="73"/>
                    <a:pt x="826" y="73"/>
                  </a:cubicBezTo>
                  <a:cubicBezTo>
                    <a:pt x="830" y="65"/>
                    <a:pt x="835" y="59"/>
                    <a:pt x="840" y="52"/>
                  </a:cubicBezTo>
                  <a:lnTo>
                    <a:pt x="848" y="59"/>
                  </a:lnTo>
                  <a:close/>
                  <a:moveTo>
                    <a:pt x="824" y="99"/>
                  </a:moveTo>
                  <a:cubicBezTo>
                    <a:pt x="821" y="106"/>
                    <a:pt x="819" y="113"/>
                    <a:pt x="817" y="121"/>
                  </a:cubicBezTo>
                  <a:cubicBezTo>
                    <a:pt x="806" y="118"/>
                    <a:pt x="806" y="118"/>
                    <a:pt x="806" y="118"/>
                  </a:cubicBezTo>
                  <a:cubicBezTo>
                    <a:pt x="809" y="110"/>
                    <a:pt x="811" y="102"/>
                    <a:pt x="815" y="95"/>
                  </a:cubicBezTo>
                  <a:lnTo>
                    <a:pt x="824" y="99"/>
                  </a:lnTo>
                  <a:close/>
                  <a:moveTo>
                    <a:pt x="811" y="144"/>
                  </a:moveTo>
                  <a:cubicBezTo>
                    <a:pt x="809" y="151"/>
                    <a:pt x="808" y="159"/>
                    <a:pt x="807" y="167"/>
                  </a:cubicBezTo>
                  <a:cubicBezTo>
                    <a:pt x="797" y="166"/>
                    <a:pt x="797" y="166"/>
                    <a:pt x="797" y="166"/>
                  </a:cubicBezTo>
                  <a:cubicBezTo>
                    <a:pt x="798" y="157"/>
                    <a:pt x="799" y="149"/>
                    <a:pt x="800" y="141"/>
                  </a:cubicBezTo>
                  <a:lnTo>
                    <a:pt x="811" y="144"/>
                  </a:lnTo>
                  <a:close/>
                  <a:moveTo>
                    <a:pt x="806" y="190"/>
                  </a:moveTo>
                  <a:cubicBezTo>
                    <a:pt x="806" y="191"/>
                    <a:pt x="806" y="192"/>
                    <a:pt x="806" y="193"/>
                  </a:cubicBezTo>
                  <a:cubicBezTo>
                    <a:pt x="806" y="195"/>
                    <a:pt x="806" y="196"/>
                    <a:pt x="806" y="196"/>
                  </a:cubicBezTo>
                  <a:cubicBezTo>
                    <a:pt x="806" y="214"/>
                    <a:pt x="806" y="214"/>
                    <a:pt x="806" y="214"/>
                  </a:cubicBezTo>
                  <a:cubicBezTo>
                    <a:pt x="795" y="214"/>
                    <a:pt x="795" y="214"/>
                    <a:pt x="795" y="214"/>
                  </a:cubicBezTo>
                  <a:cubicBezTo>
                    <a:pt x="795" y="196"/>
                    <a:pt x="795" y="196"/>
                    <a:pt x="795" y="196"/>
                  </a:cubicBezTo>
                  <a:cubicBezTo>
                    <a:pt x="795" y="196"/>
                    <a:pt x="795" y="195"/>
                    <a:pt x="795" y="193"/>
                  </a:cubicBezTo>
                  <a:cubicBezTo>
                    <a:pt x="795" y="192"/>
                    <a:pt x="795" y="191"/>
                    <a:pt x="795" y="190"/>
                  </a:cubicBezTo>
                  <a:lnTo>
                    <a:pt x="806" y="190"/>
                  </a:lnTo>
                  <a:close/>
                  <a:moveTo>
                    <a:pt x="806" y="262"/>
                  </a:moveTo>
                  <a:cubicBezTo>
                    <a:pt x="795" y="262"/>
                    <a:pt x="795" y="262"/>
                    <a:pt x="795" y="262"/>
                  </a:cubicBezTo>
                  <a:cubicBezTo>
                    <a:pt x="795" y="238"/>
                    <a:pt x="795" y="238"/>
                    <a:pt x="795" y="238"/>
                  </a:cubicBezTo>
                  <a:cubicBezTo>
                    <a:pt x="806" y="238"/>
                    <a:pt x="806" y="238"/>
                    <a:pt x="806" y="238"/>
                  </a:cubicBezTo>
                  <a:lnTo>
                    <a:pt x="806" y="262"/>
                  </a:lnTo>
                  <a:close/>
                  <a:moveTo>
                    <a:pt x="806" y="310"/>
                  </a:moveTo>
                  <a:cubicBezTo>
                    <a:pt x="795" y="310"/>
                    <a:pt x="795" y="310"/>
                    <a:pt x="795" y="310"/>
                  </a:cubicBezTo>
                  <a:cubicBezTo>
                    <a:pt x="795" y="286"/>
                    <a:pt x="795" y="286"/>
                    <a:pt x="795" y="286"/>
                  </a:cubicBezTo>
                  <a:cubicBezTo>
                    <a:pt x="806" y="286"/>
                    <a:pt x="806" y="286"/>
                    <a:pt x="806" y="286"/>
                  </a:cubicBezTo>
                  <a:lnTo>
                    <a:pt x="806" y="310"/>
                  </a:lnTo>
                  <a:close/>
                  <a:moveTo>
                    <a:pt x="806" y="358"/>
                  </a:moveTo>
                  <a:cubicBezTo>
                    <a:pt x="795" y="358"/>
                    <a:pt x="795" y="358"/>
                    <a:pt x="795" y="358"/>
                  </a:cubicBezTo>
                  <a:cubicBezTo>
                    <a:pt x="795" y="334"/>
                    <a:pt x="795" y="334"/>
                    <a:pt x="795" y="334"/>
                  </a:cubicBezTo>
                  <a:cubicBezTo>
                    <a:pt x="806" y="334"/>
                    <a:pt x="806" y="334"/>
                    <a:pt x="806" y="334"/>
                  </a:cubicBezTo>
                  <a:lnTo>
                    <a:pt x="806" y="358"/>
                  </a:lnTo>
                  <a:close/>
                  <a:moveTo>
                    <a:pt x="310" y="338"/>
                  </a:moveTo>
                  <a:cubicBezTo>
                    <a:pt x="309" y="349"/>
                    <a:pt x="309" y="349"/>
                    <a:pt x="309" y="349"/>
                  </a:cubicBezTo>
                  <a:cubicBezTo>
                    <a:pt x="301" y="348"/>
                    <a:pt x="293" y="347"/>
                    <a:pt x="285" y="347"/>
                  </a:cubicBezTo>
                  <a:cubicBezTo>
                    <a:pt x="286" y="336"/>
                    <a:pt x="286" y="336"/>
                    <a:pt x="286" y="336"/>
                  </a:cubicBezTo>
                  <a:cubicBezTo>
                    <a:pt x="294" y="337"/>
                    <a:pt x="302" y="337"/>
                    <a:pt x="310" y="338"/>
                  </a:cubicBezTo>
                  <a:close/>
                  <a:moveTo>
                    <a:pt x="262" y="348"/>
                  </a:moveTo>
                  <a:cubicBezTo>
                    <a:pt x="254" y="348"/>
                    <a:pt x="247" y="350"/>
                    <a:pt x="239" y="351"/>
                  </a:cubicBezTo>
                  <a:cubicBezTo>
                    <a:pt x="237" y="341"/>
                    <a:pt x="237" y="341"/>
                    <a:pt x="237" y="341"/>
                  </a:cubicBezTo>
                  <a:cubicBezTo>
                    <a:pt x="245" y="339"/>
                    <a:pt x="253" y="338"/>
                    <a:pt x="261" y="337"/>
                  </a:cubicBezTo>
                  <a:lnTo>
                    <a:pt x="262" y="348"/>
                  </a:lnTo>
                  <a:close/>
                  <a:moveTo>
                    <a:pt x="357" y="351"/>
                  </a:moveTo>
                  <a:cubicBezTo>
                    <a:pt x="353" y="361"/>
                    <a:pt x="353" y="361"/>
                    <a:pt x="353" y="361"/>
                  </a:cubicBezTo>
                  <a:cubicBezTo>
                    <a:pt x="346" y="358"/>
                    <a:pt x="339" y="356"/>
                    <a:pt x="331" y="354"/>
                  </a:cubicBezTo>
                  <a:cubicBezTo>
                    <a:pt x="334" y="343"/>
                    <a:pt x="334" y="343"/>
                    <a:pt x="334" y="343"/>
                  </a:cubicBezTo>
                  <a:cubicBezTo>
                    <a:pt x="342" y="345"/>
                    <a:pt x="350" y="348"/>
                    <a:pt x="357" y="351"/>
                  </a:cubicBezTo>
                  <a:close/>
                  <a:moveTo>
                    <a:pt x="217" y="358"/>
                  </a:moveTo>
                  <a:cubicBezTo>
                    <a:pt x="210" y="361"/>
                    <a:pt x="203" y="365"/>
                    <a:pt x="197" y="369"/>
                  </a:cubicBezTo>
                  <a:cubicBezTo>
                    <a:pt x="191" y="360"/>
                    <a:pt x="191" y="360"/>
                    <a:pt x="191" y="360"/>
                  </a:cubicBezTo>
                  <a:cubicBezTo>
                    <a:pt x="198" y="355"/>
                    <a:pt x="206" y="351"/>
                    <a:pt x="213" y="348"/>
                  </a:cubicBezTo>
                  <a:lnTo>
                    <a:pt x="217" y="358"/>
                  </a:lnTo>
                  <a:close/>
                  <a:moveTo>
                    <a:pt x="399" y="377"/>
                  </a:moveTo>
                  <a:cubicBezTo>
                    <a:pt x="392" y="386"/>
                    <a:pt x="392" y="386"/>
                    <a:pt x="392" y="386"/>
                  </a:cubicBezTo>
                  <a:cubicBezTo>
                    <a:pt x="386" y="381"/>
                    <a:pt x="380" y="376"/>
                    <a:pt x="374" y="372"/>
                  </a:cubicBezTo>
                  <a:cubicBezTo>
                    <a:pt x="379" y="363"/>
                    <a:pt x="379" y="363"/>
                    <a:pt x="379" y="363"/>
                  </a:cubicBezTo>
                  <a:cubicBezTo>
                    <a:pt x="386" y="367"/>
                    <a:pt x="393" y="372"/>
                    <a:pt x="399" y="377"/>
                  </a:cubicBezTo>
                  <a:close/>
                  <a:moveTo>
                    <a:pt x="179" y="382"/>
                  </a:moveTo>
                  <a:cubicBezTo>
                    <a:pt x="173" y="387"/>
                    <a:pt x="168" y="393"/>
                    <a:pt x="163" y="399"/>
                  </a:cubicBezTo>
                  <a:cubicBezTo>
                    <a:pt x="154" y="392"/>
                    <a:pt x="154" y="392"/>
                    <a:pt x="154" y="392"/>
                  </a:cubicBezTo>
                  <a:cubicBezTo>
                    <a:pt x="160" y="386"/>
                    <a:pt x="165" y="380"/>
                    <a:pt x="171" y="374"/>
                  </a:cubicBezTo>
                  <a:lnTo>
                    <a:pt x="179" y="382"/>
                  </a:lnTo>
                  <a:close/>
                  <a:moveTo>
                    <a:pt x="806" y="405"/>
                  </a:moveTo>
                  <a:cubicBezTo>
                    <a:pt x="795" y="405"/>
                    <a:pt x="795" y="405"/>
                    <a:pt x="795" y="405"/>
                  </a:cubicBezTo>
                  <a:cubicBezTo>
                    <a:pt x="795" y="382"/>
                    <a:pt x="795" y="382"/>
                    <a:pt x="795" y="382"/>
                  </a:cubicBezTo>
                  <a:cubicBezTo>
                    <a:pt x="806" y="382"/>
                    <a:pt x="806" y="382"/>
                    <a:pt x="806" y="382"/>
                  </a:cubicBezTo>
                  <a:lnTo>
                    <a:pt x="806" y="405"/>
                  </a:lnTo>
                  <a:close/>
                  <a:moveTo>
                    <a:pt x="432" y="414"/>
                  </a:moveTo>
                  <a:cubicBezTo>
                    <a:pt x="423" y="420"/>
                    <a:pt x="423" y="420"/>
                    <a:pt x="423" y="420"/>
                  </a:cubicBezTo>
                  <a:cubicBezTo>
                    <a:pt x="418" y="414"/>
                    <a:pt x="414" y="407"/>
                    <a:pt x="409" y="402"/>
                  </a:cubicBezTo>
                  <a:cubicBezTo>
                    <a:pt x="417" y="395"/>
                    <a:pt x="417" y="395"/>
                    <a:pt x="417" y="395"/>
                  </a:cubicBezTo>
                  <a:cubicBezTo>
                    <a:pt x="422" y="401"/>
                    <a:pt x="427" y="407"/>
                    <a:pt x="432" y="414"/>
                  </a:cubicBezTo>
                  <a:close/>
                  <a:moveTo>
                    <a:pt x="150" y="418"/>
                  </a:moveTo>
                  <a:cubicBezTo>
                    <a:pt x="146" y="425"/>
                    <a:pt x="142" y="432"/>
                    <a:pt x="139" y="439"/>
                  </a:cubicBezTo>
                  <a:cubicBezTo>
                    <a:pt x="129" y="435"/>
                    <a:pt x="129" y="435"/>
                    <a:pt x="129" y="435"/>
                  </a:cubicBezTo>
                  <a:cubicBezTo>
                    <a:pt x="133" y="427"/>
                    <a:pt x="136" y="420"/>
                    <a:pt x="140" y="413"/>
                  </a:cubicBezTo>
                  <a:lnTo>
                    <a:pt x="150" y="418"/>
                  </a:lnTo>
                  <a:close/>
                  <a:moveTo>
                    <a:pt x="806" y="453"/>
                  </a:moveTo>
                  <a:cubicBezTo>
                    <a:pt x="795" y="453"/>
                    <a:pt x="795" y="453"/>
                    <a:pt x="795" y="453"/>
                  </a:cubicBezTo>
                  <a:cubicBezTo>
                    <a:pt x="795" y="429"/>
                    <a:pt x="795" y="429"/>
                    <a:pt x="795" y="429"/>
                  </a:cubicBezTo>
                  <a:cubicBezTo>
                    <a:pt x="806" y="429"/>
                    <a:pt x="806" y="429"/>
                    <a:pt x="806" y="429"/>
                  </a:cubicBezTo>
                  <a:lnTo>
                    <a:pt x="806" y="453"/>
                  </a:lnTo>
                  <a:close/>
                  <a:moveTo>
                    <a:pt x="454" y="458"/>
                  </a:moveTo>
                  <a:cubicBezTo>
                    <a:pt x="444" y="462"/>
                    <a:pt x="444" y="462"/>
                    <a:pt x="444" y="462"/>
                  </a:cubicBezTo>
                  <a:cubicBezTo>
                    <a:pt x="441" y="454"/>
                    <a:pt x="438" y="447"/>
                    <a:pt x="435" y="440"/>
                  </a:cubicBezTo>
                  <a:cubicBezTo>
                    <a:pt x="444" y="435"/>
                    <a:pt x="444" y="435"/>
                    <a:pt x="444" y="435"/>
                  </a:cubicBezTo>
                  <a:cubicBezTo>
                    <a:pt x="448" y="443"/>
                    <a:pt x="451" y="450"/>
                    <a:pt x="454" y="458"/>
                  </a:cubicBezTo>
                  <a:close/>
                  <a:moveTo>
                    <a:pt x="131" y="461"/>
                  </a:moveTo>
                  <a:cubicBezTo>
                    <a:pt x="129" y="468"/>
                    <a:pt x="127" y="476"/>
                    <a:pt x="126" y="484"/>
                  </a:cubicBezTo>
                  <a:cubicBezTo>
                    <a:pt x="115" y="482"/>
                    <a:pt x="115" y="482"/>
                    <a:pt x="115" y="482"/>
                  </a:cubicBezTo>
                  <a:cubicBezTo>
                    <a:pt x="117" y="474"/>
                    <a:pt x="119" y="466"/>
                    <a:pt x="121" y="458"/>
                  </a:cubicBezTo>
                  <a:lnTo>
                    <a:pt x="131" y="461"/>
                  </a:lnTo>
                  <a:close/>
                  <a:moveTo>
                    <a:pt x="806" y="501"/>
                  </a:moveTo>
                  <a:cubicBezTo>
                    <a:pt x="795" y="501"/>
                    <a:pt x="795" y="501"/>
                    <a:pt x="795" y="501"/>
                  </a:cubicBezTo>
                  <a:cubicBezTo>
                    <a:pt x="795" y="477"/>
                    <a:pt x="795" y="477"/>
                    <a:pt x="795" y="477"/>
                  </a:cubicBezTo>
                  <a:cubicBezTo>
                    <a:pt x="806" y="477"/>
                    <a:pt x="806" y="477"/>
                    <a:pt x="806" y="477"/>
                  </a:cubicBezTo>
                  <a:lnTo>
                    <a:pt x="806" y="501"/>
                  </a:lnTo>
                  <a:close/>
                  <a:moveTo>
                    <a:pt x="462" y="485"/>
                  </a:moveTo>
                  <a:cubicBezTo>
                    <a:pt x="463" y="486"/>
                    <a:pt x="463" y="486"/>
                    <a:pt x="463" y="486"/>
                  </a:cubicBezTo>
                  <a:cubicBezTo>
                    <a:pt x="463" y="486"/>
                    <a:pt x="463" y="486"/>
                    <a:pt x="463" y="486"/>
                  </a:cubicBezTo>
                  <a:cubicBezTo>
                    <a:pt x="463" y="487"/>
                    <a:pt x="463" y="487"/>
                    <a:pt x="463" y="488"/>
                  </a:cubicBezTo>
                  <a:cubicBezTo>
                    <a:pt x="463" y="491"/>
                    <a:pt x="463" y="497"/>
                    <a:pt x="463" y="506"/>
                  </a:cubicBezTo>
                  <a:cubicBezTo>
                    <a:pt x="453" y="507"/>
                    <a:pt x="453" y="507"/>
                    <a:pt x="453" y="507"/>
                  </a:cubicBezTo>
                  <a:cubicBezTo>
                    <a:pt x="452" y="498"/>
                    <a:pt x="452" y="491"/>
                    <a:pt x="452" y="488"/>
                  </a:cubicBezTo>
                  <a:cubicBezTo>
                    <a:pt x="452" y="488"/>
                    <a:pt x="452" y="487"/>
                    <a:pt x="452" y="487"/>
                  </a:cubicBezTo>
                  <a:cubicBezTo>
                    <a:pt x="452" y="486"/>
                    <a:pt x="451" y="485"/>
                    <a:pt x="451" y="484"/>
                  </a:cubicBezTo>
                  <a:cubicBezTo>
                    <a:pt x="462" y="481"/>
                    <a:pt x="462" y="481"/>
                    <a:pt x="462" y="481"/>
                  </a:cubicBezTo>
                  <a:cubicBezTo>
                    <a:pt x="462" y="484"/>
                    <a:pt x="462" y="485"/>
                    <a:pt x="462" y="485"/>
                  </a:cubicBezTo>
                  <a:close/>
                  <a:moveTo>
                    <a:pt x="123" y="530"/>
                  </a:moveTo>
                  <a:cubicBezTo>
                    <a:pt x="112" y="530"/>
                    <a:pt x="112" y="530"/>
                    <a:pt x="112" y="530"/>
                  </a:cubicBezTo>
                  <a:cubicBezTo>
                    <a:pt x="112" y="506"/>
                    <a:pt x="112" y="506"/>
                    <a:pt x="112" y="506"/>
                  </a:cubicBezTo>
                  <a:cubicBezTo>
                    <a:pt x="123" y="506"/>
                    <a:pt x="123" y="506"/>
                    <a:pt x="123" y="506"/>
                  </a:cubicBezTo>
                  <a:lnTo>
                    <a:pt x="123" y="530"/>
                  </a:lnTo>
                  <a:close/>
                  <a:moveTo>
                    <a:pt x="805" y="526"/>
                  </a:moveTo>
                  <a:cubicBezTo>
                    <a:pt x="804" y="534"/>
                    <a:pt x="802" y="542"/>
                    <a:pt x="800" y="550"/>
                  </a:cubicBezTo>
                  <a:cubicBezTo>
                    <a:pt x="790" y="547"/>
                    <a:pt x="790" y="547"/>
                    <a:pt x="790" y="547"/>
                  </a:cubicBezTo>
                  <a:cubicBezTo>
                    <a:pt x="792" y="540"/>
                    <a:pt x="793" y="532"/>
                    <a:pt x="794" y="524"/>
                  </a:cubicBezTo>
                  <a:lnTo>
                    <a:pt x="805" y="526"/>
                  </a:lnTo>
                  <a:close/>
                  <a:moveTo>
                    <a:pt x="472" y="552"/>
                  </a:moveTo>
                  <a:cubicBezTo>
                    <a:pt x="461" y="555"/>
                    <a:pt x="461" y="555"/>
                    <a:pt x="461" y="555"/>
                  </a:cubicBezTo>
                  <a:cubicBezTo>
                    <a:pt x="459" y="547"/>
                    <a:pt x="457" y="539"/>
                    <a:pt x="456" y="531"/>
                  </a:cubicBezTo>
                  <a:cubicBezTo>
                    <a:pt x="467" y="529"/>
                    <a:pt x="467" y="529"/>
                    <a:pt x="467" y="529"/>
                  </a:cubicBezTo>
                  <a:cubicBezTo>
                    <a:pt x="468" y="537"/>
                    <a:pt x="470" y="545"/>
                    <a:pt x="472" y="552"/>
                  </a:cubicBezTo>
                  <a:close/>
                  <a:moveTo>
                    <a:pt x="123" y="578"/>
                  </a:moveTo>
                  <a:cubicBezTo>
                    <a:pt x="112" y="578"/>
                    <a:pt x="112" y="578"/>
                    <a:pt x="112" y="578"/>
                  </a:cubicBezTo>
                  <a:cubicBezTo>
                    <a:pt x="112" y="554"/>
                    <a:pt x="112" y="554"/>
                    <a:pt x="112" y="554"/>
                  </a:cubicBezTo>
                  <a:cubicBezTo>
                    <a:pt x="123" y="554"/>
                    <a:pt x="123" y="554"/>
                    <a:pt x="123" y="554"/>
                  </a:cubicBezTo>
                  <a:lnTo>
                    <a:pt x="123" y="578"/>
                  </a:lnTo>
                  <a:close/>
                  <a:moveTo>
                    <a:pt x="793" y="573"/>
                  </a:moveTo>
                  <a:cubicBezTo>
                    <a:pt x="791" y="581"/>
                    <a:pt x="787" y="589"/>
                    <a:pt x="784" y="596"/>
                  </a:cubicBezTo>
                  <a:cubicBezTo>
                    <a:pt x="774" y="591"/>
                    <a:pt x="774" y="591"/>
                    <a:pt x="774" y="591"/>
                  </a:cubicBezTo>
                  <a:cubicBezTo>
                    <a:pt x="778" y="584"/>
                    <a:pt x="781" y="577"/>
                    <a:pt x="783" y="570"/>
                  </a:cubicBezTo>
                  <a:lnTo>
                    <a:pt x="793" y="573"/>
                  </a:lnTo>
                  <a:close/>
                  <a:moveTo>
                    <a:pt x="489" y="595"/>
                  </a:moveTo>
                  <a:cubicBezTo>
                    <a:pt x="479" y="601"/>
                    <a:pt x="479" y="601"/>
                    <a:pt x="479" y="601"/>
                  </a:cubicBezTo>
                  <a:cubicBezTo>
                    <a:pt x="476" y="594"/>
                    <a:pt x="472" y="586"/>
                    <a:pt x="469" y="578"/>
                  </a:cubicBezTo>
                  <a:cubicBezTo>
                    <a:pt x="479" y="574"/>
                    <a:pt x="479" y="574"/>
                    <a:pt x="479" y="574"/>
                  </a:cubicBezTo>
                  <a:cubicBezTo>
                    <a:pt x="482" y="582"/>
                    <a:pt x="485" y="589"/>
                    <a:pt x="489" y="595"/>
                  </a:cubicBezTo>
                  <a:close/>
                  <a:moveTo>
                    <a:pt x="123" y="626"/>
                  </a:moveTo>
                  <a:cubicBezTo>
                    <a:pt x="112" y="626"/>
                    <a:pt x="112" y="626"/>
                    <a:pt x="112" y="626"/>
                  </a:cubicBezTo>
                  <a:cubicBezTo>
                    <a:pt x="112" y="602"/>
                    <a:pt x="112" y="602"/>
                    <a:pt x="112" y="602"/>
                  </a:cubicBezTo>
                  <a:cubicBezTo>
                    <a:pt x="123" y="602"/>
                    <a:pt x="123" y="602"/>
                    <a:pt x="123" y="602"/>
                  </a:cubicBezTo>
                  <a:lnTo>
                    <a:pt x="123" y="626"/>
                  </a:lnTo>
                  <a:close/>
                  <a:moveTo>
                    <a:pt x="771" y="617"/>
                  </a:moveTo>
                  <a:cubicBezTo>
                    <a:pt x="766" y="624"/>
                    <a:pt x="761" y="630"/>
                    <a:pt x="755" y="636"/>
                  </a:cubicBezTo>
                  <a:cubicBezTo>
                    <a:pt x="748" y="629"/>
                    <a:pt x="748" y="629"/>
                    <a:pt x="748" y="629"/>
                  </a:cubicBezTo>
                  <a:cubicBezTo>
                    <a:pt x="753" y="623"/>
                    <a:pt x="758" y="617"/>
                    <a:pt x="762" y="611"/>
                  </a:cubicBezTo>
                  <a:lnTo>
                    <a:pt x="771" y="617"/>
                  </a:lnTo>
                  <a:close/>
                  <a:moveTo>
                    <a:pt x="516" y="632"/>
                  </a:moveTo>
                  <a:cubicBezTo>
                    <a:pt x="509" y="640"/>
                    <a:pt x="509" y="640"/>
                    <a:pt x="509" y="640"/>
                  </a:cubicBezTo>
                  <a:cubicBezTo>
                    <a:pt x="503" y="634"/>
                    <a:pt x="498" y="628"/>
                    <a:pt x="493" y="621"/>
                  </a:cubicBezTo>
                  <a:cubicBezTo>
                    <a:pt x="501" y="615"/>
                    <a:pt x="501" y="615"/>
                    <a:pt x="501" y="615"/>
                  </a:cubicBezTo>
                  <a:cubicBezTo>
                    <a:pt x="506" y="621"/>
                    <a:pt x="511" y="627"/>
                    <a:pt x="516" y="632"/>
                  </a:cubicBezTo>
                  <a:close/>
                  <a:moveTo>
                    <a:pt x="737" y="653"/>
                  </a:moveTo>
                  <a:cubicBezTo>
                    <a:pt x="730" y="658"/>
                    <a:pt x="723" y="662"/>
                    <a:pt x="716" y="666"/>
                  </a:cubicBezTo>
                  <a:cubicBezTo>
                    <a:pt x="711" y="656"/>
                    <a:pt x="711" y="656"/>
                    <a:pt x="711" y="656"/>
                  </a:cubicBezTo>
                  <a:cubicBezTo>
                    <a:pt x="718" y="653"/>
                    <a:pt x="724" y="649"/>
                    <a:pt x="730" y="644"/>
                  </a:cubicBezTo>
                  <a:lnTo>
                    <a:pt x="737" y="653"/>
                  </a:lnTo>
                  <a:close/>
                  <a:moveTo>
                    <a:pt x="554" y="659"/>
                  </a:moveTo>
                  <a:cubicBezTo>
                    <a:pt x="549" y="668"/>
                    <a:pt x="549" y="668"/>
                    <a:pt x="549" y="668"/>
                  </a:cubicBezTo>
                  <a:cubicBezTo>
                    <a:pt x="542" y="665"/>
                    <a:pt x="535" y="661"/>
                    <a:pt x="528" y="656"/>
                  </a:cubicBezTo>
                  <a:cubicBezTo>
                    <a:pt x="534" y="647"/>
                    <a:pt x="534" y="647"/>
                    <a:pt x="534" y="647"/>
                  </a:cubicBezTo>
                  <a:cubicBezTo>
                    <a:pt x="540" y="651"/>
                    <a:pt x="547" y="655"/>
                    <a:pt x="554" y="659"/>
                  </a:cubicBezTo>
                  <a:close/>
                  <a:moveTo>
                    <a:pt x="123" y="674"/>
                  </a:moveTo>
                  <a:cubicBezTo>
                    <a:pt x="112" y="674"/>
                    <a:pt x="112" y="674"/>
                    <a:pt x="112" y="674"/>
                  </a:cubicBezTo>
                  <a:cubicBezTo>
                    <a:pt x="112" y="650"/>
                    <a:pt x="112" y="650"/>
                    <a:pt x="112" y="650"/>
                  </a:cubicBezTo>
                  <a:cubicBezTo>
                    <a:pt x="123" y="650"/>
                    <a:pt x="123" y="650"/>
                    <a:pt x="123" y="650"/>
                  </a:cubicBezTo>
                  <a:lnTo>
                    <a:pt x="123" y="674"/>
                  </a:lnTo>
                  <a:close/>
                  <a:moveTo>
                    <a:pt x="693" y="675"/>
                  </a:moveTo>
                  <a:cubicBezTo>
                    <a:pt x="686" y="678"/>
                    <a:pt x="678" y="680"/>
                    <a:pt x="669" y="682"/>
                  </a:cubicBezTo>
                  <a:cubicBezTo>
                    <a:pt x="667" y="671"/>
                    <a:pt x="667" y="671"/>
                    <a:pt x="667" y="671"/>
                  </a:cubicBezTo>
                  <a:cubicBezTo>
                    <a:pt x="675" y="670"/>
                    <a:pt x="683" y="668"/>
                    <a:pt x="690" y="665"/>
                  </a:cubicBezTo>
                  <a:lnTo>
                    <a:pt x="693" y="675"/>
                  </a:lnTo>
                  <a:close/>
                  <a:moveTo>
                    <a:pt x="598" y="672"/>
                  </a:moveTo>
                  <a:cubicBezTo>
                    <a:pt x="596" y="683"/>
                    <a:pt x="596" y="683"/>
                    <a:pt x="596" y="683"/>
                  </a:cubicBezTo>
                  <a:cubicBezTo>
                    <a:pt x="588" y="681"/>
                    <a:pt x="580" y="679"/>
                    <a:pt x="572" y="677"/>
                  </a:cubicBezTo>
                  <a:cubicBezTo>
                    <a:pt x="575" y="667"/>
                    <a:pt x="575" y="667"/>
                    <a:pt x="575" y="667"/>
                  </a:cubicBezTo>
                  <a:cubicBezTo>
                    <a:pt x="583" y="669"/>
                    <a:pt x="590" y="671"/>
                    <a:pt x="598" y="672"/>
                  </a:cubicBezTo>
                  <a:close/>
                  <a:moveTo>
                    <a:pt x="645" y="685"/>
                  </a:moveTo>
                  <a:cubicBezTo>
                    <a:pt x="640" y="685"/>
                    <a:pt x="636" y="685"/>
                    <a:pt x="631" y="685"/>
                  </a:cubicBezTo>
                  <a:cubicBezTo>
                    <a:pt x="627" y="685"/>
                    <a:pt x="624" y="685"/>
                    <a:pt x="621" y="685"/>
                  </a:cubicBezTo>
                  <a:cubicBezTo>
                    <a:pt x="621" y="674"/>
                    <a:pt x="621" y="674"/>
                    <a:pt x="621" y="674"/>
                  </a:cubicBezTo>
                  <a:cubicBezTo>
                    <a:pt x="624" y="674"/>
                    <a:pt x="628" y="674"/>
                    <a:pt x="631" y="674"/>
                  </a:cubicBezTo>
                  <a:cubicBezTo>
                    <a:pt x="635" y="674"/>
                    <a:pt x="640" y="674"/>
                    <a:pt x="644" y="674"/>
                  </a:cubicBezTo>
                  <a:lnTo>
                    <a:pt x="645" y="685"/>
                  </a:lnTo>
                  <a:close/>
                  <a:moveTo>
                    <a:pt x="123" y="722"/>
                  </a:moveTo>
                  <a:cubicBezTo>
                    <a:pt x="112" y="722"/>
                    <a:pt x="112" y="722"/>
                    <a:pt x="112" y="722"/>
                  </a:cubicBezTo>
                  <a:cubicBezTo>
                    <a:pt x="112" y="698"/>
                    <a:pt x="112" y="698"/>
                    <a:pt x="112" y="698"/>
                  </a:cubicBezTo>
                  <a:cubicBezTo>
                    <a:pt x="123" y="698"/>
                    <a:pt x="123" y="698"/>
                    <a:pt x="123" y="698"/>
                  </a:cubicBezTo>
                  <a:lnTo>
                    <a:pt x="123" y="722"/>
                  </a:lnTo>
                  <a:close/>
                  <a:moveTo>
                    <a:pt x="123" y="752"/>
                  </a:moveTo>
                  <a:cubicBezTo>
                    <a:pt x="123" y="752"/>
                    <a:pt x="123" y="759"/>
                    <a:pt x="121" y="770"/>
                  </a:cubicBezTo>
                  <a:cubicBezTo>
                    <a:pt x="111" y="769"/>
                    <a:pt x="111" y="769"/>
                    <a:pt x="111" y="769"/>
                  </a:cubicBezTo>
                  <a:cubicBezTo>
                    <a:pt x="112" y="759"/>
                    <a:pt x="112" y="752"/>
                    <a:pt x="112" y="752"/>
                  </a:cubicBezTo>
                  <a:cubicBezTo>
                    <a:pt x="112" y="746"/>
                    <a:pt x="112" y="746"/>
                    <a:pt x="112" y="746"/>
                  </a:cubicBezTo>
                  <a:cubicBezTo>
                    <a:pt x="123" y="746"/>
                    <a:pt x="123" y="746"/>
                    <a:pt x="123" y="746"/>
                  </a:cubicBezTo>
                  <a:lnTo>
                    <a:pt x="123" y="752"/>
                  </a:lnTo>
                  <a:close/>
                  <a:moveTo>
                    <a:pt x="116" y="794"/>
                  </a:moveTo>
                  <a:cubicBezTo>
                    <a:pt x="114" y="802"/>
                    <a:pt x="111" y="810"/>
                    <a:pt x="108" y="818"/>
                  </a:cubicBezTo>
                  <a:cubicBezTo>
                    <a:pt x="98" y="813"/>
                    <a:pt x="98" y="813"/>
                    <a:pt x="98" y="813"/>
                  </a:cubicBezTo>
                  <a:cubicBezTo>
                    <a:pt x="101" y="806"/>
                    <a:pt x="104" y="799"/>
                    <a:pt x="106" y="792"/>
                  </a:cubicBezTo>
                  <a:lnTo>
                    <a:pt x="116" y="794"/>
                  </a:lnTo>
                  <a:close/>
                  <a:moveTo>
                    <a:pt x="97" y="840"/>
                  </a:moveTo>
                  <a:cubicBezTo>
                    <a:pt x="93" y="847"/>
                    <a:pt x="88" y="854"/>
                    <a:pt x="83" y="860"/>
                  </a:cubicBezTo>
                  <a:cubicBezTo>
                    <a:pt x="75" y="853"/>
                    <a:pt x="75" y="853"/>
                    <a:pt x="75" y="853"/>
                  </a:cubicBezTo>
                  <a:cubicBezTo>
                    <a:pt x="79" y="847"/>
                    <a:pt x="84" y="841"/>
                    <a:pt x="88" y="834"/>
                  </a:cubicBezTo>
                  <a:lnTo>
                    <a:pt x="97" y="840"/>
                  </a:lnTo>
                  <a:close/>
                  <a:moveTo>
                    <a:pt x="66" y="878"/>
                  </a:moveTo>
                  <a:cubicBezTo>
                    <a:pt x="60" y="884"/>
                    <a:pt x="54" y="889"/>
                    <a:pt x="47" y="893"/>
                  </a:cubicBezTo>
                  <a:cubicBezTo>
                    <a:pt x="41" y="885"/>
                    <a:pt x="41" y="885"/>
                    <a:pt x="41" y="885"/>
                  </a:cubicBezTo>
                  <a:cubicBezTo>
                    <a:pt x="47" y="880"/>
                    <a:pt x="53" y="875"/>
                    <a:pt x="59" y="870"/>
                  </a:cubicBezTo>
                  <a:lnTo>
                    <a:pt x="66" y="878"/>
                  </a:lnTo>
                  <a:close/>
                  <a:moveTo>
                    <a:pt x="26" y="906"/>
                  </a:moveTo>
                  <a:cubicBezTo>
                    <a:pt x="19" y="910"/>
                    <a:pt x="11" y="913"/>
                    <a:pt x="3" y="916"/>
                  </a:cubicBezTo>
                  <a:cubicBezTo>
                    <a:pt x="0" y="906"/>
                    <a:pt x="0" y="906"/>
                    <a:pt x="0" y="906"/>
                  </a:cubicBezTo>
                  <a:cubicBezTo>
                    <a:pt x="7" y="903"/>
                    <a:pt x="14" y="900"/>
                    <a:pt x="21" y="896"/>
                  </a:cubicBezTo>
                  <a:lnTo>
                    <a:pt x="26" y="9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sz="2400">
                <a:cs typeface="+mn-ea"/>
                <a:sym typeface="+mn-lt"/>
              </a:endParaRPr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11934825" y="2122488"/>
              <a:ext cx="47625" cy="428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sz="2400">
                <a:cs typeface="+mn-ea"/>
                <a:sym typeface="+mn-lt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534180" y="703253"/>
            <a:ext cx="650723" cy="650722"/>
            <a:chOff x="5534177" y="703253"/>
            <a:chExt cx="650723" cy="650723"/>
          </a:xfrm>
        </p:grpSpPr>
        <p:sp>
          <p:nvSpPr>
            <p:cNvPr id="28" name="Oval 27"/>
            <p:cNvSpPr/>
            <p:nvPr/>
          </p:nvSpPr>
          <p:spPr>
            <a:xfrm>
              <a:off x="5534177" y="703253"/>
              <a:ext cx="650723" cy="65072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40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613478" y="829570"/>
              <a:ext cx="441146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2000" b="1" dirty="0">
                  <a:solidFill>
                    <a:schemeClr val="bg2"/>
                  </a:solidFill>
                  <a:cs typeface="+mn-ea"/>
                  <a:sym typeface="+mn-lt"/>
                </a:rPr>
                <a:t>01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469088" y="1728778"/>
            <a:ext cx="650722" cy="650722"/>
            <a:chOff x="5469090" y="1728778"/>
            <a:chExt cx="650723" cy="650723"/>
          </a:xfrm>
        </p:grpSpPr>
        <p:sp>
          <p:nvSpPr>
            <p:cNvPr id="31" name="Oval 30"/>
            <p:cNvSpPr/>
            <p:nvPr/>
          </p:nvSpPr>
          <p:spPr>
            <a:xfrm>
              <a:off x="5469090" y="1728778"/>
              <a:ext cx="650723" cy="65072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40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565853" y="1858271"/>
              <a:ext cx="441147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2000" b="1" dirty="0">
                  <a:solidFill>
                    <a:schemeClr val="bg2"/>
                  </a:solidFill>
                  <a:cs typeface="+mn-ea"/>
                  <a:sym typeface="+mn-lt"/>
                </a:rPr>
                <a:t>02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203975" y="4687882"/>
            <a:ext cx="650722" cy="650723"/>
            <a:chOff x="5203977" y="4687878"/>
            <a:chExt cx="650723" cy="650723"/>
          </a:xfrm>
        </p:grpSpPr>
        <p:sp>
          <p:nvSpPr>
            <p:cNvPr id="34" name="Oval 33"/>
            <p:cNvSpPr/>
            <p:nvPr/>
          </p:nvSpPr>
          <p:spPr>
            <a:xfrm>
              <a:off x="5203977" y="4687878"/>
              <a:ext cx="650723" cy="6507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40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289628" y="4820546"/>
              <a:ext cx="4411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2000" b="1" dirty="0">
                  <a:solidFill>
                    <a:schemeClr val="bg2"/>
                  </a:solidFill>
                  <a:cs typeface="+mn-ea"/>
                  <a:sym typeface="+mn-lt"/>
                </a:rPr>
                <a:t>03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253191" y="5703879"/>
            <a:ext cx="650723" cy="650723"/>
            <a:chOff x="5253190" y="5703878"/>
            <a:chExt cx="650723" cy="650723"/>
          </a:xfrm>
        </p:grpSpPr>
        <p:sp>
          <p:nvSpPr>
            <p:cNvPr id="37" name="Oval 36"/>
            <p:cNvSpPr/>
            <p:nvPr/>
          </p:nvSpPr>
          <p:spPr>
            <a:xfrm>
              <a:off x="5253190" y="5703878"/>
              <a:ext cx="650723" cy="65072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40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346778" y="5839721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2000" b="1" dirty="0">
                  <a:solidFill>
                    <a:schemeClr val="bg2"/>
                  </a:solidFill>
                  <a:cs typeface="+mn-ea"/>
                  <a:sym typeface="+mn-lt"/>
                </a:rPr>
                <a:t>04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028763" y="849251"/>
            <a:ext cx="558788" cy="382908"/>
            <a:chOff x="9734551" y="1985963"/>
            <a:chExt cx="484188" cy="331788"/>
          </a:xfrm>
          <a:solidFill>
            <a:schemeClr val="accent1"/>
          </a:solidFill>
        </p:grpSpPr>
        <p:sp>
          <p:nvSpPr>
            <p:cNvPr id="40" name="Freeform 12"/>
            <p:cNvSpPr>
              <a:spLocks noEditPoints="1"/>
            </p:cNvSpPr>
            <p:nvPr/>
          </p:nvSpPr>
          <p:spPr bwMode="auto">
            <a:xfrm>
              <a:off x="9734551" y="1985963"/>
              <a:ext cx="484188" cy="211138"/>
            </a:xfrm>
            <a:custGeom>
              <a:avLst/>
              <a:gdLst>
                <a:gd name="T0" fmla="*/ 65 w 129"/>
                <a:gd name="T1" fmla="*/ 8 h 56"/>
                <a:gd name="T2" fmla="*/ 121 w 129"/>
                <a:gd name="T3" fmla="*/ 30 h 56"/>
                <a:gd name="T4" fmla="*/ 65 w 129"/>
                <a:gd name="T5" fmla="*/ 48 h 56"/>
                <a:gd name="T6" fmla="*/ 9 w 129"/>
                <a:gd name="T7" fmla="*/ 30 h 56"/>
                <a:gd name="T8" fmla="*/ 65 w 129"/>
                <a:gd name="T9" fmla="*/ 8 h 56"/>
                <a:gd name="T10" fmla="*/ 65 w 129"/>
                <a:gd name="T11" fmla="*/ 0 h 56"/>
                <a:gd name="T12" fmla="*/ 62 w 129"/>
                <a:gd name="T13" fmla="*/ 0 h 56"/>
                <a:gd name="T14" fmla="*/ 6 w 129"/>
                <a:gd name="T15" fmla="*/ 22 h 56"/>
                <a:gd name="T16" fmla="*/ 1 w 129"/>
                <a:gd name="T17" fmla="*/ 30 h 56"/>
                <a:gd name="T18" fmla="*/ 6 w 129"/>
                <a:gd name="T19" fmla="*/ 38 h 56"/>
                <a:gd name="T20" fmla="*/ 62 w 129"/>
                <a:gd name="T21" fmla="*/ 56 h 56"/>
                <a:gd name="T22" fmla="*/ 65 w 129"/>
                <a:gd name="T23" fmla="*/ 56 h 56"/>
                <a:gd name="T24" fmla="*/ 67 w 129"/>
                <a:gd name="T25" fmla="*/ 56 h 56"/>
                <a:gd name="T26" fmla="*/ 123 w 129"/>
                <a:gd name="T27" fmla="*/ 38 h 56"/>
                <a:gd name="T28" fmla="*/ 129 w 129"/>
                <a:gd name="T29" fmla="*/ 30 h 56"/>
                <a:gd name="T30" fmla="*/ 123 w 129"/>
                <a:gd name="T31" fmla="*/ 22 h 56"/>
                <a:gd name="T32" fmla="*/ 67 w 129"/>
                <a:gd name="T33" fmla="*/ 0 h 56"/>
                <a:gd name="T34" fmla="*/ 65 w 129"/>
                <a:gd name="T3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9" h="56">
                  <a:moveTo>
                    <a:pt x="65" y="8"/>
                  </a:moveTo>
                  <a:cubicBezTo>
                    <a:pt x="121" y="30"/>
                    <a:pt x="121" y="30"/>
                    <a:pt x="121" y="30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65" y="8"/>
                    <a:pt x="65" y="8"/>
                    <a:pt x="65" y="8"/>
                  </a:cubicBezTo>
                  <a:moveTo>
                    <a:pt x="65" y="0"/>
                  </a:moveTo>
                  <a:cubicBezTo>
                    <a:pt x="64" y="0"/>
                    <a:pt x="63" y="0"/>
                    <a:pt x="62" y="0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2" y="24"/>
                    <a:pt x="0" y="27"/>
                    <a:pt x="1" y="30"/>
                  </a:cubicBezTo>
                  <a:cubicBezTo>
                    <a:pt x="1" y="34"/>
                    <a:pt x="3" y="36"/>
                    <a:pt x="6" y="38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63" y="56"/>
                    <a:pt x="64" y="56"/>
                    <a:pt x="65" y="56"/>
                  </a:cubicBezTo>
                  <a:cubicBezTo>
                    <a:pt x="65" y="56"/>
                    <a:pt x="66" y="56"/>
                    <a:pt x="67" y="56"/>
                  </a:cubicBezTo>
                  <a:cubicBezTo>
                    <a:pt x="123" y="38"/>
                    <a:pt x="123" y="38"/>
                    <a:pt x="123" y="38"/>
                  </a:cubicBezTo>
                  <a:cubicBezTo>
                    <a:pt x="126" y="36"/>
                    <a:pt x="128" y="34"/>
                    <a:pt x="129" y="30"/>
                  </a:cubicBezTo>
                  <a:cubicBezTo>
                    <a:pt x="129" y="27"/>
                    <a:pt x="127" y="24"/>
                    <a:pt x="123" y="22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6" y="0"/>
                    <a:pt x="6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sz="2400">
                <a:cs typeface="+mn-ea"/>
                <a:sym typeface="+mn-lt"/>
              </a:endParaRPr>
            </a:p>
          </p:txBody>
        </p:sp>
        <p:sp>
          <p:nvSpPr>
            <p:cNvPr id="41" name="Freeform 13"/>
            <p:cNvSpPr/>
            <p:nvPr/>
          </p:nvSpPr>
          <p:spPr bwMode="auto">
            <a:xfrm>
              <a:off x="9734551" y="2147888"/>
              <a:ext cx="484188" cy="109538"/>
            </a:xfrm>
            <a:custGeom>
              <a:avLst/>
              <a:gdLst>
                <a:gd name="T0" fmla="*/ 65 w 129"/>
                <a:gd name="T1" fmla="*/ 29 h 29"/>
                <a:gd name="T2" fmla="*/ 63 w 129"/>
                <a:gd name="T3" fmla="*/ 29 h 29"/>
                <a:gd name="T4" fmla="*/ 3 w 129"/>
                <a:gd name="T5" fmla="*/ 9 h 29"/>
                <a:gd name="T6" fmla="*/ 1 w 129"/>
                <a:gd name="T7" fmla="*/ 4 h 29"/>
                <a:gd name="T8" fmla="*/ 6 w 129"/>
                <a:gd name="T9" fmla="*/ 1 h 29"/>
                <a:gd name="T10" fmla="*/ 65 w 129"/>
                <a:gd name="T11" fmla="*/ 21 h 29"/>
                <a:gd name="T12" fmla="*/ 123 w 129"/>
                <a:gd name="T13" fmla="*/ 1 h 29"/>
                <a:gd name="T14" fmla="*/ 128 w 129"/>
                <a:gd name="T15" fmla="*/ 4 h 29"/>
                <a:gd name="T16" fmla="*/ 126 w 129"/>
                <a:gd name="T17" fmla="*/ 9 h 29"/>
                <a:gd name="T18" fmla="*/ 66 w 129"/>
                <a:gd name="T19" fmla="*/ 29 h 29"/>
                <a:gd name="T20" fmla="*/ 65 w 129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9" h="29">
                  <a:moveTo>
                    <a:pt x="65" y="29"/>
                  </a:moveTo>
                  <a:cubicBezTo>
                    <a:pt x="64" y="29"/>
                    <a:pt x="64" y="29"/>
                    <a:pt x="63" y="2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8"/>
                    <a:pt x="0" y="6"/>
                    <a:pt x="1" y="4"/>
                  </a:cubicBezTo>
                  <a:cubicBezTo>
                    <a:pt x="1" y="2"/>
                    <a:pt x="4" y="0"/>
                    <a:pt x="6" y="1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123" y="1"/>
                    <a:pt x="123" y="1"/>
                    <a:pt x="123" y="1"/>
                  </a:cubicBezTo>
                  <a:cubicBezTo>
                    <a:pt x="125" y="0"/>
                    <a:pt x="128" y="2"/>
                    <a:pt x="128" y="4"/>
                  </a:cubicBezTo>
                  <a:cubicBezTo>
                    <a:pt x="129" y="6"/>
                    <a:pt x="128" y="8"/>
                    <a:pt x="126" y="9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5" y="29"/>
                    <a:pt x="65" y="29"/>
                    <a:pt x="65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sz="2400">
                <a:cs typeface="+mn-ea"/>
                <a:sym typeface="+mn-lt"/>
              </a:endParaRPr>
            </a:p>
          </p:txBody>
        </p:sp>
        <p:sp>
          <p:nvSpPr>
            <p:cNvPr id="42" name="Freeform 14"/>
            <p:cNvSpPr/>
            <p:nvPr/>
          </p:nvSpPr>
          <p:spPr bwMode="auto">
            <a:xfrm>
              <a:off x="9734551" y="2208213"/>
              <a:ext cx="484188" cy="109538"/>
            </a:xfrm>
            <a:custGeom>
              <a:avLst/>
              <a:gdLst>
                <a:gd name="T0" fmla="*/ 65 w 129"/>
                <a:gd name="T1" fmla="*/ 29 h 29"/>
                <a:gd name="T2" fmla="*/ 63 w 129"/>
                <a:gd name="T3" fmla="*/ 29 h 29"/>
                <a:gd name="T4" fmla="*/ 3 w 129"/>
                <a:gd name="T5" fmla="*/ 9 h 29"/>
                <a:gd name="T6" fmla="*/ 1 w 129"/>
                <a:gd name="T7" fmla="*/ 4 h 29"/>
                <a:gd name="T8" fmla="*/ 6 w 129"/>
                <a:gd name="T9" fmla="*/ 1 h 29"/>
                <a:gd name="T10" fmla="*/ 65 w 129"/>
                <a:gd name="T11" fmla="*/ 21 h 29"/>
                <a:gd name="T12" fmla="*/ 123 w 129"/>
                <a:gd name="T13" fmla="*/ 1 h 29"/>
                <a:gd name="T14" fmla="*/ 128 w 129"/>
                <a:gd name="T15" fmla="*/ 4 h 29"/>
                <a:gd name="T16" fmla="*/ 126 w 129"/>
                <a:gd name="T17" fmla="*/ 9 h 29"/>
                <a:gd name="T18" fmla="*/ 66 w 129"/>
                <a:gd name="T19" fmla="*/ 29 h 29"/>
                <a:gd name="T20" fmla="*/ 65 w 129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9" h="29">
                  <a:moveTo>
                    <a:pt x="65" y="29"/>
                  </a:moveTo>
                  <a:cubicBezTo>
                    <a:pt x="64" y="29"/>
                    <a:pt x="64" y="29"/>
                    <a:pt x="63" y="2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8"/>
                    <a:pt x="0" y="6"/>
                    <a:pt x="1" y="4"/>
                  </a:cubicBezTo>
                  <a:cubicBezTo>
                    <a:pt x="1" y="2"/>
                    <a:pt x="4" y="0"/>
                    <a:pt x="6" y="1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123" y="1"/>
                    <a:pt x="123" y="1"/>
                    <a:pt x="123" y="1"/>
                  </a:cubicBezTo>
                  <a:cubicBezTo>
                    <a:pt x="125" y="0"/>
                    <a:pt x="128" y="2"/>
                    <a:pt x="128" y="4"/>
                  </a:cubicBezTo>
                  <a:cubicBezTo>
                    <a:pt x="129" y="6"/>
                    <a:pt x="128" y="8"/>
                    <a:pt x="126" y="9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5" y="29"/>
                    <a:pt x="65" y="29"/>
                    <a:pt x="65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sz="2400">
                <a:cs typeface="+mn-ea"/>
                <a:sym typeface="+mn-lt"/>
              </a:endParaRPr>
            </a:p>
          </p:txBody>
        </p:sp>
      </p:grpSp>
      <p:sp>
        <p:nvSpPr>
          <p:cNvPr id="43" name="Freeform 25"/>
          <p:cNvSpPr>
            <a:spLocks noEditPoints="1"/>
          </p:cNvSpPr>
          <p:nvPr/>
        </p:nvSpPr>
        <p:spPr bwMode="auto">
          <a:xfrm>
            <a:off x="4133893" y="1809751"/>
            <a:ext cx="592107" cy="400135"/>
          </a:xfrm>
          <a:custGeom>
            <a:avLst/>
            <a:gdLst>
              <a:gd name="T0" fmla="*/ 96 w 120"/>
              <a:gd name="T1" fmla="*/ 32 h 80"/>
              <a:gd name="T2" fmla="*/ 96 w 120"/>
              <a:gd name="T3" fmla="*/ 32 h 80"/>
              <a:gd name="T4" fmla="*/ 96 w 120"/>
              <a:gd name="T5" fmla="*/ 32 h 80"/>
              <a:gd name="T6" fmla="*/ 64 w 120"/>
              <a:gd name="T7" fmla="*/ 0 h 80"/>
              <a:gd name="T8" fmla="*/ 33 w 120"/>
              <a:gd name="T9" fmla="*/ 24 h 80"/>
              <a:gd name="T10" fmla="*/ 28 w 120"/>
              <a:gd name="T11" fmla="*/ 24 h 80"/>
              <a:gd name="T12" fmla="*/ 0 w 120"/>
              <a:gd name="T13" fmla="*/ 52 h 80"/>
              <a:gd name="T14" fmla="*/ 28 w 120"/>
              <a:gd name="T15" fmla="*/ 80 h 80"/>
              <a:gd name="T16" fmla="*/ 96 w 120"/>
              <a:gd name="T17" fmla="*/ 80 h 80"/>
              <a:gd name="T18" fmla="*/ 120 w 120"/>
              <a:gd name="T19" fmla="*/ 56 h 80"/>
              <a:gd name="T20" fmla="*/ 96 w 120"/>
              <a:gd name="T21" fmla="*/ 32 h 80"/>
              <a:gd name="T22" fmla="*/ 96 w 120"/>
              <a:gd name="T23" fmla="*/ 72 h 80"/>
              <a:gd name="T24" fmla="*/ 71 w 120"/>
              <a:gd name="T25" fmla="*/ 72 h 80"/>
              <a:gd name="T26" fmla="*/ 71 w 120"/>
              <a:gd name="T27" fmla="*/ 58 h 80"/>
              <a:gd name="T28" fmla="*/ 80 w 120"/>
              <a:gd name="T29" fmla="*/ 58 h 80"/>
              <a:gd name="T30" fmla="*/ 62 w 120"/>
              <a:gd name="T31" fmla="*/ 36 h 80"/>
              <a:gd name="T32" fmla="*/ 45 w 120"/>
              <a:gd name="T33" fmla="*/ 58 h 80"/>
              <a:gd name="T34" fmla="*/ 54 w 120"/>
              <a:gd name="T35" fmla="*/ 58 h 80"/>
              <a:gd name="T36" fmla="*/ 54 w 120"/>
              <a:gd name="T37" fmla="*/ 72 h 80"/>
              <a:gd name="T38" fmla="*/ 28 w 120"/>
              <a:gd name="T39" fmla="*/ 72 h 80"/>
              <a:gd name="T40" fmla="*/ 8 w 120"/>
              <a:gd name="T41" fmla="*/ 52 h 80"/>
              <a:gd name="T42" fmla="*/ 28 w 120"/>
              <a:gd name="T43" fmla="*/ 32 h 80"/>
              <a:gd name="T44" fmla="*/ 35 w 120"/>
              <a:gd name="T45" fmla="*/ 33 h 80"/>
              <a:gd name="T46" fmla="*/ 38 w 120"/>
              <a:gd name="T47" fmla="*/ 33 h 80"/>
              <a:gd name="T48" fmla="*/ 40 w 120"/>
              <a:gd name="T49" fmla="*/ 30 h 80"/>
              <a:gd name="T50" fmla="*/ 64 w 120"/>
              <a:gd name="T51" fmla="*/ 8 h 80"/>
              <a:gd name="T52" fmla="*/ 88 w 120"/>
              <a:gd name="T53" fmla="*/ 32 h 80"/>
              <a:gd name="T54" fmla="*/ 88 w 120"/>
              <a:gd name="T55" fmla="*/ 36 h 80"/>
              <a:gd name="T56" fmla="*/ 89 w 120"/>
              <a:gd name="T57" fmla="*/ 39 h 80"/>
              <a:gd name="T58" fmla="*/ 93 w 120"/>
              <a:gd name="T59" fmla="*/ 40 h 80"/>
              <a:gd name="T60" fmla="*/ 96 w 120"/>
              <a:gd name="T61" fmla="*/ 40 h 80"/>
              <a:gd name="T62" fmla="*/ 112 w 120"/>
              <a:gd name="T63" fmla="*/ 56 h 80"/>
              <a:gd name="T64" fmla="*/ 96 w 120"/>
              <a:gd name="T65" fmla="*/ 7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0" h="80">
                <a:moveTo>
                  <a:pt x="96" y="32"/>
                </a:moveTo>
                <a:cubicBezTo>
                  <a:pt x="96" y="32"/>
                  <a:pt x="96" y="32"/>
                  <a:pt x="96" y="32"/>
                </a:cubicBezTo>
                <a:cubicBezTo>
                  <a:pt x="96" y="32"/>
                  <a:pt x="96" y="32"/>
                  <a:pt x="96" y="32"/>
                </a:cubicBezTo>
                <a:cubicBezTo>
                  <a:pt x="96" y="14"/>
                  <a:pt x="82" y="0"/>
                  <a:pt x="64" y="0"/>
                </a:cubicBezTo>
                <a:cubicBezTo>
                  <a:pt x="49" y="0"/>
                  <a:pt x="36" y="10"/>
                  <a:pt x="33" y="24"/>
                </a:cubicBezTo>
                <a:cubicBezTo>
                  <a:pt x="31" y="24"/>
                  <a:pt x="30" y="24"/>
                  <a:pt x="28" y="24"/>
                </a:cubicBezTo>
                <a:cubicBezTo>
                  <a:pt x="13" y="24"/>
                  <a:pt x="0" y="37"/>
                  <a:pt x="0" y="52"/>
                </a:cubicBezTo>
                <a:cubicBezTo>
                  <a:pt x="0" y="67"/>
                  <a:pt x="13" y="80"/>
                  <a:pt x="28" y="80"/>
                </a:cubicBezTo>
                <a:cubicBezTo>
                  <a:pt x="96" y="80"/>
                  <a:pt x="96" y="80"/>
                  <a:pt x="96" y="80"/>
                </a:cubicBezTo>
                <a:cubicBezTo>
                  <a:pt x="109" y="80"/>
                  <a:pt x="120" y="69"/>
                  <a:pt x="120" y="56"/>
                </a:cubicBezTo>
                <a:cubicBezTo>
                  <a:pt x="120" y="43"/>
                  <a:pt x="109" y="32"/>
                  <a:pt x="96" y="32"/>
                </a:cubicBezTo>
                <a:close/>
                <a:moveTo>
                  <a:pt x="96" y="72"/>
                </a:moveTo>
                <a:cubicBezTo>
                  <a:pt x="71" y="72"/>
                  <a:pt x="71" y="72"/>
                  <a:pt x="71" y="72"/>
                </a:cubicBezTo>
                <a:cubicBezTo>
                  <a:pt x="71" y="58"/>
                  <a:pt x="71" y="58"/>
                  <a:pt x="71" y="58"/>
                </a:cubicBezTo>
                <a:cubicBezTo>
                  <a:pt x="80" y="58"/>
                  <a:pt x="80" y="58"/>
                  <a:pt x="80" y="58"/>
                </a:cubicBezTo>
                <a:cubicBezTo>
                  <a:pt x="62" y="36"/>
                  <a:pt x="62" y="36"/>
                  <a:pt x="62" y="36"/>
                </a:cubicBezTo>
                <a:cubicBezTo>
                  <a:pt x="45" y="58"/>
                  <a:pt x="45" y="58"/>
                  <a:pt x="45" y="58"/>
                </a:cubicBezTo>
                <a:cubicBezTo>
                  <a:pt x="54" y="58"/>
                  <a:pt x="54" y="58"/>
                  <a:pt x="54" y="58"/>
                </a:cubicBezTo>
                <a:cubicBezTo>
                  <a:pt x="54" y="72"/>
                  <a:pt x="54" y="72"/>
                  <a:pt x="54" y="72"/>
                </a:cubicBezTo>
                <a:cubicBezTo>
                  <a:pt x="28" y="72"/>
                  <a:pt x="28" y="72"/>
                  <a:pt x="28" y="72"/>
                </a:cubicBezTo>
                <a:cubicBezTo>
                  <a:pt x="17" y="72"/>
                  <a:pt x="8" y="63"/>
                  <a:pt x="8" y="52"/>
                </a:cubicBezTo>
                <a:cubicBezTo>
                  <a:pt x="8" y="41"/>
                  <a:pt x="17" y="32"/>
                  <a:pt x="28" y="32"/>
                </a:cubicBezTo>
                <a:cubicBezTo>
                  <a:pt x="30" y="32"/>
                  <a:pt x="32" y="32"/>
                  <a:pt x="35" y="33"/>
                </a:cubicBezTo>
                <a:cubicBezTo>
                  <a:pt x="36" y="34"/>
                  <a:pt x="37" y="34"/>
                  <a:pt x="38" y="33"/>
                </a:cubicBezTo>
                <a:cubicBezTo>
                  <a:pt x="39" y="32"/>
                  <a:pt x="40" y="31"/>
                  <a:pt x="40" y="30"/>
                </a:cubicBezTo>
                <a:cubicBezTo>
                  <a:pt x="41" y="17"/>
                  <a:pt x="51" y="8"/>
                  <a:pt x="64" y="8"/>
                </a:cubicBezTo>
                <a:cubicBezTo>
                  <a:pt x="77" y="8"/>
                  <a:pt x="88" y="19"/>
                  <a:pt x="88" y="32"/>
                </a:cubicBezTo>
                <a:cubicBezTo>
                  <a:pt x="88" y="33"/>
                  <a:pt x="88" y="34"/>
                  <a:pt x="88" y="36"/>
                </a:cubicBezTo>
                <a:cubicBezTo>
                  <a:pt x="87" y="37"/>
                  <a:pt x="88" y="39"/>
                  <a:pt x="89" y="39"/>
                </a:cubicBezTo>
                <a:cubicBezTo>
                  <a:pt x="90" y="40"/>
                  <a:pt x="91" y="41"/>
                  <a:pt x="93" y="40"/>
                </a:cubicBezTo>
                <a:cubicBezTo>
                  <a:pt x="94" y="40"/>
                  <a:pt x="95" y="40"/>
                  <a:pt x="96" y="40"/>
                </a:cubicBezTo>
                <a:cubicBezTo>
                  <a:pt x="105" y="40"/>
                  <a:pt x="112" y="47"/>
                  <a:pt x="112" y="56"/>
                </a:cubicBezTo>
                <a:cubicBezTo>
                  <a:pt x="112" y="65"/>
                  <a:pt x="105" y="72"/>
                  <a:pt x="96" y="7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 sz="2400">
              <a:cs typeface="+mn-ea"/>
              <a:sym typeface="+mn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6381749" y="1038225"/>
            <a:ext cx="476251" cy="0"/>
          </a:xfrm>
          <a:prstGeom prst="straightConnector1">
            <a:avLst/>
          </a:prstGeom>
          <a:ln w="19050">
            <a:solidFill>
              <a:schemeClr val="tx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848225" y="2047875"/>
            <a:ext cx="476251" cy="0"/>
          </a:xfrm>
          <a:prstGeom prst="straightConnector1">
            <a:avLst/>
          </a:prstGeom>
          <a:ln w="19050">
            <a:solidFill>
              <a:schemeClr val="tx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056313" y="6029325"/>
            <a:ext cx="476251" cy="0"/>
          </a:xfrm>
          <a:prstGeom prst="straightConnector1">
            <a:avLst/>
          </a:prstGeom>
          <a:ln w="19050">
            <a:solidFill>
              <a:schemeClr val="tx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598988" y="5029200"/>
            <a:ext cx="476251" cy="0"/>
          </a:xfrm>
          <a:prstGeom prst="straightConnector1">
            <a:avLst/>
          </a:prstGeom>
          <a:ln w="19050">
            <a:solidFill>
              <a:schemeClr val="tx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3986459" y="4824559"/>
            <a:ext cx="501775" cy="407831"/>
            <a:chOff x="5202238" y="4965701"/>
            <a:chExt cx="720725" cy="585787"/>
          </a:xfrm>
          <a:solidFill>
            <a:schemeClr val="accent3"/>
          </a:solidFill>
        </p:grpSpPr>
        <p:sp>
          <p:nvSpPr>
            <p:cNvPr id="49" name="Freeform 39"/>
            <p:cNvSpPr/>
            <p:nvPr/>
          </p:nvSpPr>
          <p:spPr bwMode="auto">
            <a:xfrm>
              <a:off x="5554663" y="5268913"/>
              <a:ext cx="285750" cy="282575"/>
            </a:xfrm>
            <a:custGeom>
              <a:avLst/>
              <a:gdLst>
                <a:gd name="T0" fmla="*/ 36 w 76"/>
                <a:gd name="T1" fmla="*/ 59 h 75"/>
                <a:gd name="T2" fmla="*/ 36 w 76"/>
                <a:gd name="T3" fmla="*/ 59 h 75"/>
                <a:gd name="T4" fmla="*/ 36 w 76"/>
                <a:gd name="T5" fmla="*/ 60 h 75"/>
                <a:gd name="T6" fmla="*/ 13 w 76"/>
                <a:gd name="T7" fmla="*/ 31 h 75"/>
                <a:gd name="T8" fmla="*/ 25 w 76"/>
                <a:gd name="T9" fmla="*/ 21 h 75"/>
                <a:gd name="T10" fmla="*/ 38 w 76"/>
                <a:gd name="T11" fmla="*/ 38 h 75"/>
                <a:gd name="T12" fmla="*/ 68 w 76"/>
                <a:gd name="T13" fmla="*/ 14 h 75"/>
                <a:gd name="T14" fmla="*/ 38 w 76"/>
                <a:gd name="T15" fmla="*/ 0 h 75"/>
                <a:gd name="T16" fmla="*/ 0 w 76"/>
                <a:gd name="T17" fmla="*/ 38 h 75"/>
                <a:gd name="T18" fmla="*/ 38 w 76"/>
                <a:gd name="T19" fmla="*/ 75 h 75"/>
                <a:gd name="T20" fmla="*/ 76 w 76"/>
                <a:gd name="T21" fmla="*/ 38 h 75"/>
                <a:gd name="T22" fmla="*/ 75 w 76"/>
                <a:gd name="T23" fmla="*/ 28 h 75"/>
                <a:gd name="T24" fmla="*/ 36 w 76"/>
                <a:gd name="T25" fmla="*/ 5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75">
                  <a:moveTo>
                    <a:pt x="36" y="59"/>
                  </a:moveTo>
                  <a:cubicBezTo>
                    <a:pt x="36" y="59"/>
                    <a:pt x="36" y="59"/>
                    <a:pt x="36" y="59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1" y="5"/>
                    <a:pt x="50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58"/>
                    <a:pt x="17" y="75"/>
                    <a:pt x="38" y="75"/>
                  </a:cubicBezTo>
                  <a:cubicBezTo>
                    <a:pt x="59" y="75"/>
                    <a:pt x="76" y="58"/>
                    <a:pt x="76" y="38"/>
                  </a:cubicBezTo>
                  <a:cubicBezTo>
                    <a:pt x="76" y="34"/>
                    <a:pt x="76" y="31"/>
                    <a:pt x="75" y="28"/>
                  </a:cubicBezTo>
                  <a:lnTo>
                    <a:pt x="36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sz="2400">
                <a:cs typeface="+mn-ea"/>
                <a:sym typeface="+mn-lt"/>
              </a:endParaRPr>
            </a:p>
          </p:txBody>
        </p:sp>
        <p:sp>
          <p:nvSpPr>
            <p:cNvPr id="50" name="Freeform 40"/>
            <p:cNvSpPr/>
            <p:nvPr/>
          </p:nvSpPr>
          <p:spPr bwMode="auto">
            <a:xfrm>
              <a:off x="5202238" y="4965701"/>
              <a:ext cx="720725" cy="454025"/>
            </a:xfrm>
            <a:custGeom>
              <a:avLst/>
              <a:gdLst>
                <a:gd name="T0" fmla="*/ 152 w 192"/>
                <a:gd name="T1" fmla="*/ 40 h 121"/>
                <a:gd name="T2" fmla="*/ 139 w 192"/>
                <a:gd name="T3" fmla="*/ 42 h 121"/>
                <a:gd name="T4" fmla="*/ 139 w 192"/>
                <a:gd name="T5" fmla="*/ 40 h 121"/>
                <a:gd name="T6" fmla="*/ 99 w 192"/>
                <a:gd name="T7" fmla="*/ 0 h 121"/>
                <a:gd name="T8" fmla="*/ 59 w 192"/>
                <a:gd name="T9" fmla="*/ 40 h 121"/>
                <a:gd name="T10" fmla="*/ 59 w 192"/>
                <a:gd name="T11" fmla="*/ 45 h 121"/>
                <a:gd name="T12" fmla="*/ 40 w 192"/>
                <a:gd name="T13" fmla="*/ 40 h 121"/>
                <a:gd name="T14" fmla="*/ 0 w 192"/>
                <a:gd name="T15" fmla="*/ 80 h 121"/>
                <a:gd name="T16" fmla="*/ 40 w 192"/>
                <a:gd name="T17" fmla="*/ 121 h 121"/>
                <a:gd name="T18" fmla="*/ 84 w 192"/>
                <a:gd name="T19" fmla="*/ 121 h 121"/>
                <a:gd name="T20" fmla="*/ 84 w 192"/>
                <a:gd name="T21" fmla="*/ 117 h 121"/>
                <a:gd name="T22" fmla="*/ 131 w 192"/>
                <a:gd name="T23" fmla="*/ 70 h 121"/>
                <a:gd name="T24" fmla="*/ 178 w 192"/>
                <a:gd name="T25" fmla="*/ 111 h 121"/>
                <a:gd name="T26" fmla="*/ 192 w 192"/>
                <a:gd name="T27" fmla="*/ 80 h 121"/>
                <a:gd name="T28" fmla="*/ 152 w 192"/>
                <a:gd name="T29" fmla="*/ 4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2" h="121">
                  <a:moveTo>
                    <a:pt x="152" y="40"/>
                  </a:moveTo>
                  <a:cubicBezTo>
                    <a:pt x="147" y="40"/>
                    <a:pt x="143" y="41"/>
                    <a:pt x="139" y="42"/>
                  </a:cubicBezTo>
                  <a:cubicBezTo>
                    <a:pt x="139" y="42"/>
                    <a:pt x="139" y="41"/>
                    <a:pt x="139" y="40"/>
                  </a:cubicBezTo>
                  <a:cubicBezTo>
                    <a:pt x="139" y="18"/>
                    <a:pt x="121" y="0"/>
                    <a:pt x="99" y="0"/>
                  </a:cubicBezTo>
                  <a:cubicBezTo>
                    <a:pt x="77" y="0"/>
                    <a:pt x="59" y="18"/>
                    <a:pt x="59" y="40"/>
                  </a:cubicBezTo>
                  <a:cubicBezTo>
                    <a:pt x="59" y="42"/>
                    <a:pt x="59" y="43"/>
                    <a:pt x="59" y="45"/>
                  </a:cubicBezTo>
                  <a:cubicBezTo>
                    <a:pt x="53" y="42"/>
                    <a:pt x="47" y="40"/>
                    <a:pt x="40" y="40"/>
                  </a:cubicBezTo>
                  <a:cubicBezTo>
                    <a:pt x="18" y="40"/>
                    <a:pt x="0" y="58"/>
                    <a:pt x="0" y="80"/>
                  </a:cubicBezTo>
                  <a:cubicBezTo>
                    <a:pt x="0" y="103"/>
                    <a:pt x="18" y="121"/>
                    <a:pt x="40" y="121"/>
                  </a:cubicBezTo>
                  <a:cubicBezTo>
                    <a:pt x="41" y="121"/>
                    <a:pt x="61" y="121"/>
                    <a:pt x="84" y="121"/>
                  </a:cubicBezTo>
                  <a:cubicBezTo>
                    <a:pt x="84" y="119"/>
                    <a:pt x="84" y="118"/>
                    <a:pt x="84" y="117"/>
                  </a:cubicBezTo>
                  <a:cubicBezTo>
                    <a:pt x="84" y="91"/>
                    <a:pt x="105" y="70"/>
                    <a:pt x="131" y="70"/>
                  </a:cubicBezTo>
                  <a:cubicBezTo>
                    <a:pt x="155" y="70"/>
                    <a:pt x="175" y="88"/>
                    <a:pt x="178" y="111"/>
                  </a:cubicBezTo>
                  <a:cubicBezTo>
                    <a:pt x="187" y="104"/>
                    <a:pt x="192" y="93"/>
                    <a:pt x="192" y="80"/>
                  </a:cubicBezTo>
                  <a:cubicBezTo>
                    <a:pt x="192" y="58"/>
                    <a:pt x="174" y="40"/>
                    <a:pt x="15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sz="2400">
                <a:cs typeface="+mn-ea"/>
                <a:sym typeface="+mn-lt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685598" y="5809760"/>
            <a:ext cx="476687" cy="416707"/>
            <a:chOff x="8863013" y="4030663"/>
            <a:chExt cx="239713" cy="209551"/>
          </a:xfrm>
          <a:solidFill>
            <a:schemeClr val="accent4"/>
          </a:solidFill>
        </p:grpSpPr>
        <p:sp>
          <p:nvSpPr>
            <p:cNvPr id="52" name="Freeform 175"/>
            <p:cNvSpPr/>
            <p:nvPr/>
          </p:nvSpPr>
          <p:spPr bwMode="auto">
            <a:xfrm>
              <a:off x="8937626" y="4105276"/>
              <a:ext cx="90488" cy="134938"/>
            </a:xfrm>
            <a:custGeom>
              <a:avLst/>
              <a:gdLst>
                <a:gd name="T0" fmla="*/ 38 w 57"/>
                <a:gd name="T1" fmla="*/ 0 h 85"/>
                <a:gd name="T2" fmla="*/ 19 w 57"/>
                <a:gd name="T3" fmla="*/ 0 h 85"/>
                <a:gd name="T4" fmla="*/ 19 w 57"/>
                <a:gd name="T5" fmla="*/ 47 h 85"/>
                <a:gd name="T6" fmla="*/ 0 w 57"/>
                <a:gd name="T7" fmla="*/ 47 h 85"/>
                <a:gd name="T8" fmla="*/ 28 w 57"/>
                <a:gd name="T9" fmla="*/ 85 h 85"/>
                <a:gd name="T10" fmla="*/ 57 w 57"/>
                <a:gd name="T11" fmla="*/ 47 h 85"/>
                <a:gd name="T12" fmla="*/ 38 w 57"/>
                <a:gd name="T13" fmla="*/ 47 h 85"/>
                <a:gd name="T14" fmla="*/ 38 w 57"/>
                <a:gd name="T1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85">
                  <a:moveTo>
                    <a:pt x="38" y="0"/>
                  </a:moveTo>
                  <a:lnTo>
                    <a:pt x="19" y="0"/>
                  </a:lnTo>
                  <a:lnTo>
                    <a:pt x="19" y="47"/>
                  </a:lnTo>
                  <a:lnTo>
                    <a:pt x="0" y="47"/>
                  </a:lnTo>
                  <a:lnTo>
                    <a:pt x="28" y="85"/>
                  </a:lnTo>
                  <a:lnTo>
                    <a:pt x="57" y="47"/>
                  </a:lnTo>
                  <a:lnTo>
                    <a:pt x="38" y="47"/>
                  </a:lnTo>
                  <a:lnTo>
                    <a:pt x="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sz="2400">
                <a:cs typeface="+mn-ea"/>
                <a:sym typeface="+mn-lt"/>
              </a:endParaRPr>
            </a:p>
          </p:txBody>
        </p:sp>
        <p:sp>
          <p:nvSpPr>
            <p:cNvPr id="53" name="Freeform 176"/>
            <p:cNvSpPr/>
            <p:nvPr/>
          </p:nvSpPr>
          <p:spPr bwMode="auto">
            <a:xfrm>
              <a:off x="8863013" y="4030663"/>
              <a:ext cx="239713" cy="179388"/>
            </a:xfrm>
            <a:custGeom>
              <a:avLst/>
              <a:gdLst>
                <a:gd name="T0" fmla="*/ 56 w 64"/>
                <a:gd name="T1" fmla="*/ 18 h 48"/>
                <a:gd name="T2" fmla="*/ 56 w 64"/>
                <a:gd name="T3" fmla="*/ 18 h 48"/>
                <a:gd name="T4" fmla="*/ 38 w 64"/>
                <a:gd name="T5" fmla="*/ 0 h 48"/>
                <a:gd name="T6" fmla="*/ 22 w 64"/>
                <a:gd name="T7" fmla="*/ 9 h 48"/>
                <a:gd name="T8" fmla="*/ 18 w 64"/>
                <a:gd name="T9" fmla="*/ 8 h 48"/>
                <a:gd name="T10" fmla="*/ 8 w 64"/>
                <a:gd name="T11" fmla="*/ 18 h 48"/>
                <a:gd name="T12" fmla="*/ 8 w 64"/>
                <a:gd name="T13" fmla="*/ 18 h 48"/>
                <a:gd name="T14" fmla="*/ 0 w 64"/>
                <a:gd name="T15" fmla="*/ 32 h 48"/>
                <a:gd name="T16" fmla="*/ 16 w 64"/>
                <a:gd name="T17" fmla="*/ 48 h 48"/>
                <a:gd name="T18" fmla="*/ 16 w 64"/>
                <a:gd name="T19" fmla="*/ 44 h 48"/>
                <a:gd name="T20" fmla="*/ 4 w 64"/>
                <a:gd name="T21" fmla="*/ 32 h 48"/>
                <a:gd name="T22" fmla="*/ 10 w 64"/>
                <a:gd name="T23" fmla="*/ 22 h 48"/>
                <a:gd name="T24" fmla="*/ 12 w 64"/>
                <a:gd name="T25" fmla="*/ 21 h 48"/>
                <a:gd name="T26" fmla="*/ 12 w 64"/>
                <a:gd name="T27" fmla="*/ 18 h 48"/>
                <a:gd name="T28" fmla="*/ 12 w 64"/>
                <a:gd name="T29" fmla="*/ 18 h 48"/>
                <a:gd name="T30" fmla="*/ 18 w 64"/>
                <a:gd name="T31" fmla="*/ 12 h 48"/>
                <a:gd name="T32" fmla="*/ 21 w 64"/>
                <a:gd name="T33" fmla="*/ 13 h 48"/>
                <a:gd name="T34" fmla="*/ 24 w 64"/>
                <a:gd name="T35" fmla="*/ 14 h 48"/>
                <a:gd name="T36" fmla="*/ 26 w 64"/>
                <a:gd name="T37" fmla="*/ 11 h 48"/>
                <a:gd name="T38" fmla="*/ 38 w 64"/>
                <a:gd name="T39" fmla="*/ 4 h 48"/>
                <a:gd name="T40" fmla="*/ 52 w 64"/>
                <a:gd name="T41" fmla="*/ 18 h 48"/>
                <a:gd name="T42" fmla="*/ 52 w 64"/>
                <a:gd name="T43" fmla="*/ 18 h 48"/>
                <a:gd name="T44" fmla="*/ 52 w 64"/>
                <a:gd name="T45" fmla="*/ 21 h 48"/>
                <a:gd name="T46" fmla="*/ 54 w 64"/>
                <a:gd name="T47" fmla="*/ 22 h 48"/>
                <a:gd name="T48" fmla="*/ 60 w 64"/>
                <a:gd name="T49" fmla="*/ 32 h 48"/>
                <a:gd name="T50" fmla="*/ 48 w 64"/>
                <a:gd name="T51" fmla="*/ 44 h 48"/>
                <a:gd name="T52" fmla="*/ 48 w 64"/>
                <a:gd name="T53" fmla="*/ 48 h 48"/>
                <a:gd name="T54" fmla="*/ 64 w 64"/>
                <a:gd name="T55" fmla="*/ 32 h 48"/>
                <a:gd name="T56" fmla="*/ 56 w 64"/>
                <a:gd name="T5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48">
                  <a:moveTo>
                    <a:pt x="56" y="18"/>
                  </a:moveTo>
                  <a:cubicBezTo>
                    <a:pt x="56" y="18"/>
                    <a:pt x="56" y="18"/>
                    <a:pt x="56" y="18"/>
                  </a:cubicBezTo>
                  <a:cubicBezTo>
                    <a:pt x="56" y="8"/>
                    <a:pt x="48" y="0"/>
                    <a:pt x="38" y="0"/>
                  </a:cubicBezTo>
                  <a:cubicBezTo>
                    <a:pt x="31" y="0"/>
                    <a:pt x="26" y="4"/>
                    <a:pt x="22" y="9"/>
                  </a:cubicBezTo>
                  <a:cubicBezTo>
                    <a:pt x="21" y="8"/>
                    <a:pt x="20" y="8"/>
                    <a:pt x="18" y="8"/>
                  </a:cubicBezTo>
                  <a:cubicBezTo>
                    <a:pt x="12" y="8"/>
                    <a:pt x="8" y="12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3" y="21"/>
                    <a:pt x="0" y="26"/>
                    <a:pt x="0" y="32"/>
                  </a:cubicBezTo>
                  <a:cubicBezTo>
                    <a:pt x="0" y="41"/>
                    <a:pt x="7" y="48"/>
                    <a:pt x="16" y="48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9" y="44"/>
                    <a:pt x="4" y="39"/>
                    <a:pt x="4" y="32"/>
                  </a:cubicBezTo>
                  <a:cubicBezTo>
                    <a:pt x="4" y="28"/>
                    <a:pt x="6" y="24"/>
                    <a:pt x="10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5"/>
                    <a:pt x="15" y="12"/>
                    <a:pt x="18" y="12"/>
                  </a:cubicBezTo>
                  <a:cubicBezTo>
                    <a:pt x="19" y="12"/>
                    <a:pt x="20" y="12"/>
                    <a:pt x="21" y="13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8" y="7"/>
                    <a:pt x="33" y="4"/>
                    <a:pt x="38" y="4"/>
                  </a:cubicBezTo>
                  <a:cubicBezTo>
                    <a:pt x="46" y="4"/>
                    <a:pt x="52" y="10"/>
                    <a:pt x="52" y="18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8" y="24"/>
                    <a:pt x="60" y="28"/>
                    <a:pt x="60" y="32"/>
                  </a:cubicBezTo>
                  <a:cubicBezTo>
                    <a:pt x="60" y="39"/>
                    <a:pt x="55" y="44"/>
                    <a:pt x="48" y="44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57" y="48"/>
                    <a:pt x="64" y="41"/>
                    <a:pt x="64" y="32"/>
                  </a:cubicBezTo>
                  <a:cubicBezTo>
                    <a:pt x="64" y="26"/>
                    <a:pt x="61" y="21"/>
                    <a:pt x="5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sz="2400">
                <a:cs typeface="+mn-ea"/>
                <a:sym typeface="+mn-lt"/>
              </a:endParaRPr>
            </a:p>
          </p:txBody>
        </p:sp>
      </p:grpSp>
      <p:sp>
        <p:nvSpPr>
          <p:cNvPr id="55" name="TextBox 18"/>
          <p:cNvSpPr txBox="1"/>
          <p:nvPr/>
        </p:nvSpPr>
        <p:spPr>
          <a:xfrm flipH="1">
            <a:off x="1159632" y="1796716"/>
            <a:ext cx="2969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Roboto Black" charset="0"/>
                <a:ea typeface="Roboto Black" charset="0"/>
                <a:cs typeface="Roboto Black" charset="0"/>
              </a:rPr>
              <a:t>关卡丰富，可玩性高</a:t>
            </a:r>
            <a:endParaRPr lang="en-US" sz="2400" b="1" dirty="0"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58" name="TextBox 18"/>
          <p:cNvSpPr txBox="1"/>
          <p:nvPr/>
        </p:nvSpPr>
        <p:spPr>
          <a:xfrm flipH="1">
            <a:off x="6974127" y="1397673"/>
            <a:ext cx="3554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Roboto Black" charset="0"/>
                <a:ea typeface="Roboto Black" charset="0"/>
                <a:cs typeface="Roboto Black" charset="0"/>
              </a:rPr>
              <a:t>简单、易操作</a:t>
            </a:r>
            <a:r>
              <a:rPr lang="en-US" altLang="zh-CN" sz="2400" b="1" dirty="0">
                <a:latin typeface="Roboto Black" charset="0"/>
                <a:ea typeface="Roboto Black" charset="0"/>
                <a:cs typeface="Roboto Black" charset="0"/>
              </a:rPr>
              <a:t>(W</a:t>
            </a:r>
            <a:r>
              <a:rPr lang="zh-CN" altLang="en-US" sz="2400" b="1" dirty="0">
                <a:latin typeface="Roboto Black" charset="0"/>
                <a:ea typeface="Roboto Black" charset="0"/>
                <a:cs typeface="Roboto Black" charset="0"/>
              </a:rPr>
              <a:t>、</a:t>
            </a:r>
            <a:r>
              <a:rPr lang="en-US" altLang="zh-CN" sz="2400" b="1" dirty="0">
                <a:latin typeface="Roboto Black" charset="0"/>
                <a:ea typeface="Roboto Black" charset="0"/>
                <a:cs typeface="Roboto Black" charset="0"/>
              </a:rPr>
              <a:t>A</a:t>
            </a:r>
            <a:r>
              <a:rPr lang="zh-CN" altLang="en-US" sz="2400" b="1" dirty="0">
                <a:latin typeface="Roboto Black" charset="0"/>
                <a:ea typeface="Roboto Black" charset="0"/>
                <a:cs typeface="Roboto Black" charset="0"/>
              </a:rPr>
              <a:t>、</a:t>
            </a:r>
            <a:r>
              <a:rPr lang="en-US" altLang="zh-CN" sz="2400" b="1" dirty="0">
                <a:latin typeface="Roboto Black" charset="0"/>
                <a:ea typeface="Roboto Black" charset="0"/>
                <a:cs typeface="Roboto Black" charset="0"/>
              </a:rPr>
              <a:t>D)</a:t>
            </a:r>
            <a:endParaRPr lang="en-US" sz="2400" b="1" dirty="0"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61" name="TextBox 18"/>
          <p:cNvSpPr txBox="1"/>
          <p:nvPr/>
        </p:nvSpPr>
        <p:spPr>
          <a:xfrm flipH="1">
            <a:off x="7512335" y="5768921"/>
            <a:ext cx="2040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Roboto Black" charset="0"/>
                <a:ea typeface="Roboto Black" charset="0"/>
                <a:cs typeface="Roboto Black" charset="0"/>
              </a:rPr>
              <a:t>玩家分数展示</a:t>
            </a:r>
            <a:endParaRPr lang="en-US" sz="2400" b="1" dirty="0"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64" name="TextBox 18"/>
          <p:cNvSpPr txBox="1"/>
          <p:nvPr/>
        </p:nvSpPr>
        <p:spPr>
          <a:xfrm flipH="1">
            <a:off x="51873" y="4775435"/>
            <a:ext cx="3805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Roboto Black" charset="0"/>
                <a:ea typeface="Roboto Black" charset="0"/>
                <a:cs typeface="Roboto Black" charset="0"/>
              </a:rPr>
              <a:t>多种游戏模式</a:t>
            </a:r>
            <a:r>
              <a:rPr lang="en-US" altLang="zh-CN" sz="2400" b="1" dirty="0">
                <a:latin typeface="Roboto Black" charset="0"/>
                <a:ea typeface="Roboto Black" charset="0"/>
                <a:cs typeface="Roboto Black" charset="0"/>
              </a:rPr>
              <a:t>(</a:t>
            </a:r>
            <a:r>
              <a:rPr lang="zh-CN" altLang="en-US" sz="2400" b="1" dirty="0">
                <a:latin typeface="Roboto Black" charset="0"/>
                <a:ea typeface="Roboto Black" charset="0"/>
                <a:cs typeface="Roboto Black" charset="0"/>
              </a:rPr>
              <a:t>排位、练习</a:t>
            </a:r>
            <a:r>
              <a:rPr lang="en-US" altLang="zh-CN" sz="2400" b="1" dirty="0">
                <a:latin typeface="Roboto Black" charset="0"/>
                <a:ea typeface="Roboto Black" charset="0"/>
                <a:cs typeface="Roboto Black" charset="0"/>
              </a:rPr>
              <a:t>)</a:t>
            </a:r>
            <a:endParaRPr lang="en-US" sz="2400" b="1" dirty="0"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-7247" y="0"/>
            <a:ext cx="12199247" cy="459283"/>
          </a:xfrm>
          <a:prstGeom prst="rect">
            <a:avLst/>
          </a:prstGeom>
          <a:gradFill>
            <a:gsLst>
              <a:gs pos="33000">
                <a:srgbClr val="C4D4EA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rgbClr val="7BE6E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连接符 66"/>
          <p:cNvCxnSpPr/>
          <p:nvPr/>
        </p:nvCxnSpPr>
        <p:spPr>
          <a:xfrm>
            <a:off x="-7247" y="540605"/>
            <a:ext cx="12199247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8"/>
          <p:cNvSpPr txBox="1">
            <a:spLocks noChangeArrowheads="1"/>
          </p:cNvSpPr>
          <p:nvPr/>
        </p:nvSpPr>
        <p:spPr bwMode="auto">
          <a:xfrm>
            <a:off x="4032250" y="-29028"/>
            <a:ext cx="41275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72" tIns="45686" rIns="91372" bIns="45686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zh-CN" altLang="en-US" sz="2800" b="1" dirty="0">
                <a:solidFill>
                  <a:srgbClr val="110D0E"/>
                </a:solidFill>
                <a:latin typeface="Roboto" pitchFamily="2" charset="0"/>
              </a:rPr>
              <a:t>项目设计</a:t>
            </a:r>
            <a:endParaRPr lang="id-ID" altLang="zh-CN" sz="2800" b="1" dirty="0">
              <a:solidFill>
                <a:srgbClr val="110D0E"/>
              </a:solidFill>
              <a:latin typeface="Roboto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" t="588" r="588" b="588"/>
          <a:stretch>
            <a:fillRect/>
          </a:stretch>
        </p:blipFill>
        <p:spPr>
          <a:xfrm rot="16200000">
            <a:off x="2667000" y="-2702178"/>
            <a:ext cx="6858000" cy="12192000"/>
          </a:xfrm>
          <a:custGeom>
            <a:avLst/>
            <a:gdLst>
              <a:gd name="connsiteX0" fmla="*/ 6858000 w 6858000"/>
              <a:gd name="connsiteY0" fmla="*/ 0 h 12192000"/>
              <a:gd name="connsiteX1" fmla="*/ 6858000 w 6858000"/>
              <a:gd name="connsiteY1" fmla="*/ 12192000 h 12192000"/>
              <a:gd name="connsiteX2" fmla="*/ 0 w 6858000"/>
              <a:gd name="connsiteY2" fmla="*/ 12192000 h 12192000"/>
              <a:gd name="connsiteX3" fmla="*/ 0 w 6858000"/>
              <a:gd name="connsiteY3" fmla="*/ 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12192000">
                <a:moveTo>
                  <a:pt x="6858000" y="0"/>
                </a:moveTo>
                <a:lnTo>
                  <a:pt x="685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20802" r="5674" b="25033"/>
          <a:stretch>
            <a:fillRect/>
          </a:stretch>
        </p:blipFill>
        <p:spPr>
          <a:xfrm>
            <a:off x="4214707" y="691385"/>
            <a:ext cx="3762587" cy="36617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38197" y="3568255"/>
            <a:ext cx="10515606" cy="1569660"/>
          </a:xfrm>
          <a:custGeom>
            <a:avLst/>
            <a:gdLst>
              <a:gd name="connsiteX0" fmla="*/ 0 w 10515606"/>
              <a:gd name="connsiteY0" fmla="*/ 0 h 4133805"/>
              <a:gd name="connsiteX1" fmla="*/ 10515606 w 10515606"/>
              <a:gd name="connsiteY1" fmla="*/ 0 h 4133805"/>
              <a:gd name="connsiteX2" fmla="*/ 10515606 w 10515606"/>
              <a:gd name="connsiteY2" fmla="*/ 4133805 h 4133805"/>
              <a:gd name="connsiteX3" fmla="*/ 0 w 10515606"/>
              <a:gd name="connsiteY3" fmla="*/ 4133805 h 4133805"/>
              <a:gd name="connsiteX4" fmla="*/ 0 w 10515606"/>
              <a:gd name="connsiteY4" fmla="*/ 0 h 4133805"/>
              <a:gd name="connsiteX0-1" fmla="*/ 0 w 10515606"/>
              <a:gd name="connsiteY0-2" fmla="*/ 2051 h 4135856"/>
              <a:gd name="connsiteX1-3" fmla="*/ 7086603 w 10515606"/>
              <a:gd name="connsiteY1-4" fmla="*/ 0 h 4135856"/>
              <a:gd name="connsiteX2-5" fmla="*/ 10515606 w 10515606"/>
              <a:gd name="connsiteY2-6" fmla="*/ 2051 h 4135856"/>
              <a:gd name="connsiteX3-7" fmla="*/ 10515606 w 10515606"/>
              <a:gd name="connsiteY3-8" fmla="*/ 4135856 h 4135856"/>
              <a:gd name="connsiteX4-9" fmla="*/ 0 w 10515606"/>
              <a:gd name="connsiteY4-10" fmla="*/ 4135856 h 4135856"/>
              <a:gd name="connsiteX5" fmla="*/ 0 w 10515606"/>
              <a:gd name="connsiteY5" fmla="*/ 2051 h 4135856"/>
              <a:gd name="connsiteX0-11" fmla="*/ 7086603 w 10515606"/>
              <a:gd name="connsiteY0-12" fmla="*/ 0 h 4135856"/>
              <a:gd name="connsiteX1-13" fmla="*/ 10515606 w 10515606"/>
              <a:gd name="connsiteY1-14" fmla="*/ 2051 h 4135856"/>
              <a:gd name="connsiteX2-15" fmla="*/ 10515606 w 10515606"/>
              <a:gd name="connsiteY2-16" fmla="*/ 4135856 h 4135856"/>
              <a:gd name="connsiteX3-17" fmla="*/ 0 w 10515606"/>
              <a:gd name="connsiteY3-18" fmla="*/ 4135856 h 4135856"/>
              <a:gd name="connsiteX4-19" fmla="*/ 0 w 10515606"/>
              <a:gd name="connsiteY4-20" fmla="*/ 2051 h 4135856"/>
              <a:gd name="connsiteX5-21" fmla="*/ 7178043 w 10515606"/>
              <a:gd name="connsiteY5-22" fmla="*/ 91440 h 4135856"/>
              <a:gd name="connsiteX0-23" fmla="*/ 7086603 w 10515606"/>
              <a:gd name="connsiteY0-24" fmla="*/ 301808 h 4437664"/>
              <a:gd name="connsiteX1-25" fmla="*/ 10515606 w 10515606"/>
              <a:gd name="connsiteY1-26" fmla="*/ 303859 h 4437664"/>
              <a:gd name="connsiteX2-27" fmla="*/ 10515606 w 10515606"/>
              <a:gd name="connsiteY2-28" fmla="*/ 4437664 h 4437664"/>
              <a:gd name="connsiteX3-29" fmla="*/ 0 w 10515606"/>
              <a:gd name="connsiteY3-30" fmla="*/ 4437664 h 4437664"/>
              <a:gd name="connsiteX4-31" fmla="*/ 0 w 10515606"/>
              <a:gd name="connsiteY4-32" fmla="*/ 303859 h 4437664"/>
              <a:gd name="connsiteX5-33" fmla="*/ 3533778 w 10515606"/>
              <a:gd name="connsiteY5-34" fmla="*/ 320858 h 4437664"/>
              <a:gd name="connsiteX6" fmla="*/ 7178043 w 10515606"/>
              <a:gd name="connsiteY6" fmla="*/ 393248 h 4437664"/>
              <a:gd name="connsiteX0-35" fmla="*/ 7086603 w 10515606"/>
              <a:gd name="connsiteY0-36" fmla="*/ 301808 h 4437664"/>
              <a:gd name="connsiteX1-37" fmla="*/ 10515606 w 10515606"/>
              <a:gd name="connsiteY1-38" fmla="*/ 303859 h 4437664"/>
              <a:gd name="connsiteX2-39" fmla="*/ 10515606 w 10515606"/>
              <a:gd name="connsiteY2-40" fmla="*/ 4437664 h 4437664"/>
              <a:gd name="connsiteX3-41" fmla="*/ 0 w 10515606"/>
              <a:gd name="connsiteY3-42" fmla="*/ 4437664 h 4437664"/>
              <a:gd name="connsiteX4-43" fmla="*/ 0 w 10515606"/>
              <a:gd name="connsiteY4-44" fmla="*/ 303859 h 4437664"/>
              <a:gd name="connsiteX5-45" fmla="*/ 3533778 w 10515606"/>
              <a:gd name="connsiteY5-46" fmla="*/ 320858 h 4437664"/>
              <a:gd name="connsiteX0-47" fmla="*/ 7086603 w 10515606"/>
              <a:gd name="connsiteY0-48" fmla="*/ 14046 h 4149902"/>
              <a:gd name="connsiteX1-49" fmla="*/ 10515606 w 10515606"/>
              <a:gd name="connsiteY1-50" fmla="*/ 16097 h 4149902"/>
              <a:gd name="connsiteX2-51" fmla="*/ 10515606 w 10515606"/>
              <a:gd name="connsiteY2-52" fmla="*/ 4149902 h 4149902"/>
              <a:gd name="connsiteX3-53" fmla="*/ 0 w 10515606"/>
              <a:gd name="connsiteY3-54" fmla="*/ 4149902 h 4149902"/>
              <a:gd name="connsiteX4-55" fmla="*/ 0 w 10515606"/>
              <a:gd name="connsiteY4-56" fmla="*/ 16097 h 4149902"/>
              <a:gd name="connsiteX5-57" fmla="*/ 3533778 w 10515606"/>
              <a:gd name="connsiteY5-58" fmla="*/ 33096 h 4149902"/>
              <a:gd name="connsiteX0-59" fmla="*/ 6191253 w 10515606"/>
              <a:gd name="connsiteY0-60" fmla="*/ 39229 h 4149902"/>
              <a:gd name="connsiteX1-61" fmla="*/ 10515606 w 10515606"/>
              <a:gd name="connsiteY1-62" fmla="*/ 16097 h 4149902"/>
              <a:gd name="connsiteX2-63" fmla="*/ 10515606 w 10515606"/>
              <a:gd name="connsiteY2-64" fmla="*/ 4149902 h 4149902"/>
              <a:gd name="connsiteX3-65" fmla="*/ 0 w 10515606"/>
              <a:gd name="connsiteY3-66" fmla="*/ 4149902 h 4149902"/>
              <a:gd name="connsiteX4-67" fmla="*/ 0 w 10515606"/>
              <a:gd name="connsiteY4-68" fmla="*/ 16097 h 4149902"/>
              <a:gd name="connsiteX5-69" fmla="*/ 3533778 w 10515606"/>
              <a:gd name="connsiteY5-70" fmla="*/ 33096 h 4149902"/>
              <a:gd name="connsiteX0-71" fmla="*/ 6191253 w 10515606"/>
              <a:gd name="connsiteY0-72" fmla="*/ 39229 h 4149902"/>
              <a:gd name="connsiteX1-73" fmla="*/ 10515606 w 10515606"/>
              <a:gd name="connsiteY1-74" fmla="*/ 16097 h 4149902"/>
              <a:gd name="connsiteX2-75" fmla="*/ 10515606 w 10515606"/>
              <a:gd name="connsiteY2-76" fmla="*/ 4149902 h 4149902"/>
              <a:gd name="connsiteX3-77" fmla="*/ 0 w 10515606"/>
              <a:gd name="connsiteY3-78" fmla="*/ 4149902 h 4149902"/>
              <a:gd name="connsiteX4-79" fmla="*/ 0 w 10515606"/>
              <a:gd name="connsiteY4-80" fmla="*/ 16097 h 4149902"/>
              <a:gd name="connsiteX5-81" fmla="*/ 4400553 w 10515606"/>
              <a:gd name="connsiteY5-82" fmla="*/ 33095 h 41499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10515606" h="4149902">
                <a:moveTo>
                  <a:pt x="6191253" y="39229"/>
                </a:moveTo>
                <a:lnTo>
                  <a:pt x="10515606" y="16097"/>
                </a:lnTo>
                <a:lnTo>
                  <a:pt x="10515606" y="4149902"/>
                </a:lnTo>
                <a:lnTo>
                  <a:pt x="0" y="4149902"/>
                </a:lnTo>
                <a:lnTo>
                  <a:pt x="0" y="16097"/>
                </a:lnTo>
                <a:cubicBezTo>
                  <a:pt x="893763" y="-22337"/>
                  <a:pt x="3204213" y="18197"/>
                  <a:pt x="4400553" y="33095"/>
                </a:cubicBezTo>
              </a:path>
            </a:pathLst>
          </a:custGeom>
          <a:noFill/>
          <a:ln w="76200">
            <a:solidFill>
              <a:srgbClr val="CA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677456" y="1737405"/>
            <a:ext cx="8370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200"/>
            <a:r>
              <a:rPr lang="en-US" altLang="zh-CN" sz="96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lang="zh-CN" altLang="en-US" sz="96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Rectangle 6"/>
          <p:cNvSpPr>
            <a:spLocks noChangeArrowheads="1"/>
          </p:cNvSpPr>
          <p:nvPr/>
        </p:nvSpPr>
        <p:spPr bwMode="black">
          <a:xfrm>
            <a:off x="4690325" y="4168483"/>
            <a:ext cx="461354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项目功能简介</a:t>
            </a: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2888126" y="4490796"/>
            <a:ext cx="654025" cy="46153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</a:t>
            </a:r>
            <a:r>
              <a:rPr lang="en-US" altLang="zh-CN" sz="3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art</a:t>
            </a:r>
            <a:endParaRPr lang="zh-CN" altLang="en-US" sz="862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文本框 1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912634" y="4369358"/>
            <a:ext cx="605935" cy="242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57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第三章</a:t>
            </a:r>
          </a:p>
        </p:txBody>
      </p:sp>
      <p:sp>
        <p:nvSpPr>
          <p:cNvPr id="11" name="文本框 1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664403" y="4030048"/>
            <a:ext cx="1025922" cy="1107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7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03</a:t>
            </a:r>
            <a:endParaRPr lang="zh-CN" altLang="en-US" sz="7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-7247" y="0"/>
            <a:ext cx="12199247" cy="459283"/>
          </a:xfrm>
          <a:prstGeom prst="rect">
            <a:avLst/>
          </a:prstGeom>
          <a:gradFill>
            <a:gsLst>
              <a:gs pos="33000">
                <a:srgbClr val="C4D4EA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rgbClr val="7BE6E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TextBox 68"/>
          <p:cNvSpPr txBox="1">
            <a:spLocks noChangeArrowheads="1"/>
          </p:cNvSpPr>
          <p:nvPr/>
        </p:nvSpPr>
        <p:spPr bwMode="auto">
          <a:xfrm>
            <a:off x="4032250" y="-29028"/>
            <a:ext cx="41275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72" tIns="45686" rIns="91372" bIns="45686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zh-CN" altLang="en-US" sz="2800" b="1" dirty="0">
                <a:solidFill>
                  <a:srgbClr val="110D0E"/>
                </a:solidFill>
                <a:latin typeface="Roboto" pitchFamily="2" charset="0"/>
              </a:rPr>
              <a:t>开始页面</a:t>
            </a:r>
            <a:endParaRPr lang="id-ID" altLang="zh-CN" sz="2800" b="1" dirty="0">
              <a:solidFill>
                <a:srgbClr val="110D0E"/>
              </a:solidFill>
              <a:latin typeface="Roboto" pitchFamily="2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C2AD18-BA0D-4A76-9A8A-1F8D5DD0D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827" y="900527"/>
            <a:ext cx="8094345" cy="50569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-7247" y="0"/>
            <a:ext cx="12199247" cy="459283"/>
          </a:xfrm>
          <a:prstGeom prst="rect">
            <a:avLst/>
          </a:prstGeom>
          <a:gradFill>
            <a:gsLst>
              <a:gs pos="33000">
                <a:srgbClr val="C4D4EA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rgbClr val="7BE6E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TextBox 68"/>
          <p:cNvSpPr txBox="1">
            <a:spLocks noChangeArrowheads="1"/>
          </p:cNvSpPr>
          <p:nvPr/>
        </p:nvSpPr>
        <p:spPr bwMode="auto">
          <a:xfrm>
            <a:off x="4032250" y="-29028"/>
            <a:ext cx="41275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72" tIns="45686" rIns="91372" bIns="45686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zh-CN" altLang="en-US" sz="2800" b="1" dirty="0">
                <a:solidFill>
                  <a:srgbClr val="110D0E"/>
                </a:solidFill>
                <a:latin typeface="Roboto" pitchFamily="2" charset="0"/>
              </a:rPr>
              <a:t>按键说明</a:t>
            </a:r>
            <a:endParaRPr lang="id-ID" altLang="zh-CN" sz="2800" b="1" dirty="0">
              <a:solidFill>
                <a:srgbClr val="110D0E"/>
              </a:solidFill>
              <a:latin typeface="Roboto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A4B437-A268-4289-A5C9-52067E3E5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877" y="976504"/>
            <a:ext cx="7802245" cy="490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2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文本框 1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文本框 1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文本框 1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文本框 1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文本框 1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文本框 1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文本框 1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文本框 14"/>
</p:tagLst>
</file>

<file path=ppt/theme/theme1.xml><?xml version="1.0" encoding="utf-8"?>
<a:theme xmlns:a="http://schemas.openxmlformats.org/drawingml/2006/main" name="Office 主题​​">
  <a:themeElements>
    <a:clrScheme name="自定义 162">
      <a:dk1>
        <a:srgbClr val="222A35"/>
      </a:dk1>
      <a:lt1>
        <a:sysClr val="window" lastClr="FFFFFF"/>
      </a:lt1>
      <a:dk2>
        <a:srgbClr val="44546A"/>
      </a:dk2>
      <a:lt2>
        <a:srgbClr val="E7E6E6"/>
      </a:lt2>
      <a:accent1>
        <a:srgbClr val="757070"/>
      </a:accent1>
      <a:accent2>
        <a:srgbClr val="199197"/>
      </a:accent2>
      <a:accent3>
        <a:srgbClr val="757070"/>
      </a:accent3>
      <a:accent4>
        <a:srgbClr val="199197"/>
      </a:accent4>
      <a:accent5>
        <a:srgbClr val="757070"/>
      </a:accent5>
      <a:accent6>
        <a:srgbClr val="19919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307</Words>
  <Application>Microsoft Office PowerPoint</Application>
  <PresentationFormat>宽屏</PresentationFormat>
  <Paragraphs>68</Paragraphs>
  <Slides>16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9" baseType="lpstr">
      <vt:lpstr>Lato Light</vt:lpstr>
      <vt:lpstr>等线</vt:lpstr>
      <vt:lpstr>等线 Light</vt:lpstr>
      <vt:lpstr>方正静蕾简体</vt:lpstr>
      <vt:lpstr>方正宋刻本秀楷简体</vt:lpstr>
      <vt:lpstr>华文彩云</vt:lpstr>
      <vt:lpstr>微软雅黑</vt:lpstr>
      <vt:lpstr>Arial</vt:lpstr>
      <vt:lpstr>Calibri</vt:lpstr>
      <vt:lpstr>Impact</vt:lpstr>
      <vt:lpstr>Roboto</vt:lpstr>
      <vt:lpstr>Roboto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康伟 余</dc:creator>
  <cp:lastModifiedBy>silen coco</cp:lastModifiedBy>
  <cp:revision>95</cp:revision>
  <dcterms:created xsi:type="dcterms:W3CDTF">2019-03-11T13:33:00Z</dcterms:created>
  <dcterms:modified xsi:type="dcterms:W3CDTF">2021-05-25T04:29:22Z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2052-11.1.0.10495</vt:lpwstr>
  </property>
  <property fmtid="{D5CDD505-2E9C-101B-9397-08002B2CF9AE}" pid="3" name="KSOTemplateUUID">
    <vt:lpwstr>v1.0_mb_xvrNWIFE3fHKlO8qxqb6Bg==</vt:lpwstr>
  </property>
  <property fmtid="{D5CDD505-2E9C-101B-9397-08002B2CF9AE}" pid="4" name="ICV">
    <vt:lpwstr>0B97F37BA50B4841BCB47FEF910F9036</vt:lpwstr>
  </property>
</Properties>
</file>